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55"/>
  </p:notesMasterIdLst>
  <p:handoutMasterIdLst>
    <p:handoutMasterId r:id="rId56"/>
  </p:handoutMasterIdLst>
  <p:sldIdLst>
    <p:sldId id="256" r:id="rId5"/>
    <p:sldId id="261" r:id="rId6"/>
    <p:sldId id="257" r:id="rId7"/>
    <p:sldId id="297" r:id="rId8"/>
    <p:sldId id="301" r:id="rId9"/>
    <p:sldId id="299" r:id="rId10"/>
    <p:sldId id="300" r:id="rId11"/>
    <p:sldId id="303" r:id="rId12"/>
    <p:sldId id="304" r:id="rId13"/>
    <p:sldId id="307" r:id="rId14"/>
    <p:sldId id="316" r:id="rId15"/>
    <p:sldId id="326" r:id="rId16"/>
    <p:sldId id="325" r:id="rId17"/>
    <p:sldId id="324" r:id="rId18"/>
    <p:sldId id="323" r:id="rId19"/>
    <p:sldId id="322" r:id="rId20"/>
    <p:sldId id="327" r:id="rId21"/>
    <p:sldId id="328" r:id="rId22"/>
    <p:sldId id="332" r:id="rId23"/>
    <p:sldId id="329" r:id="rId24"/>
    <p:sldId id="333" r:id="rId25"/>
    <p:sldId id="330" r:id="rId26"/>
    <p:sldId id="331" r:id="rId27"/>
    <p:sldId id="334" r:id="rId28"/>
    <p:sldId id="335" r:id="rId29"/>
    <p:sldId id="336" r:id="rId30"/>
    <p:sldId id="339" r:id="rId31"/>
    <p:sldId id="338" r:id="rId32"/>
    <p:sldId id="337" r:id="rId33"/>
    <p:sldId id="342" r:id="rId34"/>
    <p:sldId id="343" r:id="rId35"/>
    <p:sldId id="344" r:id="rId36"/>
    <p:sldId id="345" r:id="rId37"/>
    <p:sldId id="346" r:id="rId38"/>
    <p:sldId id="347" r:id="rId39"/>
    <p:sldId id="348" r:id="rId40"/>
    <p:sldId id="350" r:id="rId41"/>
    <p:sldId id="351" r:id="rId42"/>
    <p:sldId id="356" r:id="rId43"/>
    <p:sldId id="352" r:id="rId44"/>
    <p:sldId id="353" r:id="rId45"/>
    <p:sldId id="361" r:id="rId46"/>
    <p:sldId id="357" r:id="rId47"/>
    <p:sldId id="320" r:id="rId48"/>
    <p:sldId id="321" r:id="rId49"/>
    <p:sldId id="358" r:id="rId50"/>
    <p:sldId id="359" r:id="rId51"/>
    <p:sldId id="360" r:id="rId52"/>
    <p:sldId id="309" r:id="rId53"/>
    <p:sldId id="29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F7F7F"/>
    <a:srgbClr val="A6A6A6"/>
    <a:srgbClr val="BFBFBF"/>
    <a:srgbClr val="465359"/>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3" autoAdjust="0"/>
    <p:restoredTop sz="94249" autoAdjust="0"/>
  </p:normalViewPr>
  <p:slideViewPr>
    <p:cSldViewPr snapToGrid="0">
      <p:cViewPr varScale="1">
        <p:scale>
          <a:sx n="70" d="100"/>
          <a:sy n="70" d="100"/>
        </p:scale>
        <p:origin x="696" y="66"/>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E72680-8B6E-4359-ACD2-CD1523E34207}" type="doc">
      <dgm:prSet loTypeId="urn:microsoft.com/office/officeart/2016/7/layout/RepeatingBendingProcessNew" loCatId="process" qsTypeId="urn:microsoft.com/office/officeart/2005/8/quickstyle/simple2" qsCatId="simple" csTypeId="urn:microsoft.com/office/officeart/2005/8/colors/accent1_2" csCatId="accent1" phldr="1"/>
      <dgm:spPr/>
      <dgm:t>
        <a:bodyPr/>
        <a:lstStyle/>
        <a:p>
          <a:endParaRPr lang="en-US"/>
        </a:p>
      </dgm:t>
    </dgm:pt>
    <dgm:pt modelId="{E292B74A-E772-40C9-B717-2B11BEEBC5D8}">
      <dgm:prSet/>
      <dgm:spPr/>
      <dgm:t>
        <a:bodyPr/>
        <a:lstStyle/>
        <a:p>
          <a:r>
            <a:rPr lang="en-US" dirty="0"/>
            <a:t>Business Problem</a:t>
          </a:r>
        </a:p>
      </dgm:t>
    </dgm:pt>
    <dgm:pt modelId="{1937F368-A1F1-40A0-82AF-BD17C46E7A92}" type="parTrans" cxnId="{AD5FB6D9-77FD-44A7-BF99-3881C3BBE876}">
      <dgm:prSet/>
      <dgm:spPr/>
      <dgm:t>
        <a:bodyPr/>
        <a:lstStyle/>
        <a:p>
          <a:endParaRPr lang="en-US"/>
        </a:p>
      </dgm:t>
    </dgm:pt>
    <dgm:pt modelId="{502D42C1-C564-485D-9FD2-0DE30E257D04}" type="sibTrans" cxnId="{AD5FB6D9-77FD-44A7-BF99-3881C3BBE876}">
      <dgm:prSet/>
      <dgm:spPr/>
      <dgm:t>
        <a:bodyPr/>
        <a:lstStyle/>
        <a:p>
          <a:endParaRPr lang="en-US"/>
        </a:p>
      </dgm:t>
    </dgm:pt>
    <dgm:pt modelId="{474F222D-7BA5-4EB1-BEB8-3EC4A38CF652}">
      <dgm:prSet/>
      <dgm:spPr/>
      <dgm:t>
        <a:bodyPr/>
        <a:lstStyle/>
        <a:p>
          <a:r>
            <a:rPr lang="en-CA" dirty="0"/>
            <a:t>Analytical Goals</a:t>
          </a:r>
          <a:endParaRPr lang="en-US" dirty="0"/>
        </a:p>
      </dgm:t>
    </dgm:pt>
    <dgm:pt modelId="{4C12BAD9-FACF-4E9E-8A44-84CDBBAEDBE0}" type="parTrans" cxnId="{2502E174-5A78-4003-AD24-69029290EAB4}">
      <dgm:prSet/>
      <dgm:spPr/>
      <dgm:t>
        <a:bodyPr/>
        <a:lstStyle/>
        <a:p>
          <a:endParaRPr lang="en-US"/>
        </a:p>
      </dgm:t>
    </dgm:pt>
    <dgm:pt modelId="{EE28CA83-E42F-4728-BD0D-D19AF0F885B5}" type="sibTrans" cxnId="{2502E174-5A78-4003-AD24-69029290EAB4}">
      <dgm:prSet/>
      <dgm:spPr/>
      <dgm:t>
        <a:bodyPr/>
        <a:lstStyle/>
        <a:p>
          <a:endParaRPr lang="en-US"/>
        </a:p>
      </dgm:t>
    </dgm:pt>
    <dgm:pt modelId="{0EEB474B-A550-48FF-9046-8F859D78F325}">
      <dgm:prSet/>
      <dgm:spPr/>
      <dgm:t>
        <a:bodyPr/>
        <a:lstStyle/>
        <a:p>
          <a:r>
            <a:rPr lang="en-US" dirty="0"/>
            <a:t>Dataset and Its Source</a:t>
          </a:r>
        </a:p>
      </dgm:t>
    </dgm:pt>
    <dgm:pt modelId="{E06FF6D8-AF82-461B-B47E-36A9E592DF54}" type="parTrans" cxnId="{DDA559F2-0FA5-4D3C-9FBE-C7871BFE14E1}">
      <dgm:prSet/>
      <dgm:spPr/>
      <dgm:t>
        <a:bodyPr/>
        <a:lstStyle/>
        <a:p>
          <a:endParaRPr lang="en-US"/>
        </a:p>
      </dgm:t>
    </dgm:pt>
    <dgm:pt modelId="{38180D72-C333-4028-816E-8DDBFCEF6645}" type="sibTrans" cxnId="{DDA559F2-0FA5-4D3C-9FBE-C7871BFE14E1}">
      <dgm:prSet/>
      <dgm:spPr/>
      <dgm:t>
        <a:bodyPr/>
        <a:lstStyle/>
        <a:p>
          <a:endParaRPr lang="en-US"/>
        </a:p>
      </dgm:t>
    </dgm:pt>
    <dgm:pt modelId="{59E4465D-2C4D-4011-9084-FC494BEE961E}">
      <dgm:prSet/>
      <dgm:spPr/>
      <dgm:t>
        <a:bodyPr/>
        <a:lstStyle/>
        <a:p>
          <a:r>
            <a:rPr lang="en-US" dirty="0"/>
            <a:t>Data Assessment</a:t>
          </a:r>
        </a:p>
      </dgm:t>
    </dgm:pt>
    <dgm:pt modelId="{9E561F97-CB34-4B71-BA3F-F531CA5B485E}" type="parTrans" cxnId="{F4A4F43F-3198-4360-9E3D-730FF3F96824}">
      <dgm:prSet/>
      <dgm:spPr/>
      <dgm:t>
        <a:bodyPr/>
        <a:lstStyle/>
        <a:p>
          <a:endParaRPr lang="en-US"/>
        </a:p>
      </dgm:t>
    </dgm:pt>
    <dgm:pt modelId="{3587A45D-37E5-45EA-85E0-1838C569B647}" type="sibTrans" cxnId="{F4A4F43F-3198-4360-9E3D-730FF3F96824}">
      <dgm:prSet/>
      <dgm:spPr/>
      <dgm:t>
        <a:bodyPr/>
        <a:lstStyle/>
        <a:p>
          <a:endParaRPr lang="en-US"/>
        </a:p>
      </dgm:t>
    </dgm:pt>
    <dgm:pt modelId="{9A431DDF-C441-4B1F-A65D-EB1D0433B302}">
      <dgm:prSet/>
      <dgm:spPr/>
      <dgm:t>
        <a:bodyPr/>
        <a:lstStyle/>
        <a:p>
          <a:r>
            <a:rPr lang="en-US" dirty="0"/>
            <a:t>Market Basket Analysis </a:t>
          </a:r>
        </a:p>
      </dgm:t>
    </dgm:pt>
    <dgm:pt modelId="{343324B1-354A-4765-BFC9-568F963E5EA4}" type="parTrans" cxnId="{E42FB183-4AC1-4FE0-8C94-F90BE15BA391}">
      <dgm:prSet/>
      <dgm:spPr/>
      <dgm:t>
        <a:bodyPr/>
        <a:lstStyle/>
        <a:p>
          <a:endParaRPr lang="en-US"/>
        </a:p>
      </dgm:t>
    </dgm:pt>
    <dgm:pt modelId="{3AFDE193-4F00-4382-8EA4-EA772DF6C603}" type="sibTrans" cxnId="{E42FB183-4AC1-4FE0-8C94-F90BE15BA391}">
      <dgm:prSet/>
      <dgm:spPr/>
      <dgm:t>
        <a:bodyPr/>
        <a:lstStyle/>
        <a:p>
          <a:endParaRPr lang="en-US"/>
        </a:p>
      </dgm:t>
    </dgm:pt>
    <dgm:pt modelId="{84CBFEF6-EF5C-474B-968B-5742F4594136}">
      <dgm:prSet/>
      <dgm:spPr/>
      <dgm:t>
        <a:bodyPr/>
        <a:lstStyle/>
        <a:p>
          <a:r>
            <a:rPr lang="en-US" dirty="0"/>
            <a:t>Customer Segmentation </a:t>
          </a:r>
        </a:p>
      </dgm:t>
    </dgm:pt>
    <dgm:pt modelId="{679A7A85-7BB5-4D66-9F85-E514FB6D995B}" type="parTrans" cxnId="{7F1F68C7-B125-4113-A951-B05939910693}">
      <dgm:prSet/>
      <dgm:spPr/>
      <dgm:t>
        <a:bodyPr/>
        <a:lstStyle/>
        <a:p>
          <a:endParaRPr lang="en-US"/>
        </a:p>
      </dgm:t>
    </dgm:pt>
    <dgm:pt modelId="{DC75512E-9082-426C-93E4-0F9C0F2DDFA9}" type="sibTrans" cxnId="{7F1F68C7-B125-4113-A951-B05939910693}">
      <dgm:prSet/>
      <dgm:spPr/>
      <dgm:t>
        <a:bodyPr/>
        <a:lstStyle/>
        <a:p>
          <a:endParaRPr lang="en-US"/>
        </a:p>
      </dgm:t>
    </dgm:pt>
    <dgm:pt modelId="{AC777B91-7280-40E2-B6F1-490D6A044F8D}">
      <dgm:prSet/>
      <dgm:spPr/>
      <dgm:t>
        <a:bodyPr/>
        <a:lstStyle/>
        <a:p>
          <a:r>
            <a:rPr lang="en-US" dirty="0"/>
            <a:t>Sales Forecasting</a:t>
          </a:r>
        </a:p>
      </dgm:t>
    </dgm:pt>
    <dgm:pt modelId="{6DB53980-3D26-4E70-B4FE-A01BA67B4D3F}" type="parTrans" cxnId="{833D90EE-F775-48BC-B567-7C58A0F93913}">
      <dgm:prSet/>
      <dgm:spPr/>
      <dgm:t>
        <a:bodyPr/>
        <a:lstStyle/>
        <a:p>
          <a:endParaRPr lang="en-US"/>
        </a:p>
      </dgm:t>
    </dgm:pt>
    <dgm:pt modelId="{29BDB083-86EA-43FF-BF4E-D5C1A215BAA1}" type="sibTrans" cxnId="{833D90EE-F775-48BC-B567-7C58A0F93913}">
      <dgm:prSet/>
      <dgm:spPr/>
      <dgm:t>
        <a:bodyPr/>
        <a:lstStyle/>
        <a:p>
          <a:endParaRPr lang="en-US"/>
        </a:p>
      </dgm:t>
    </dgm:pt>
    <dgm:pt modelId="{D3FAFB2C-F63B-4700-A972-FF8012481732}">
      <dgm:prSet/>
      <dgm:spPr/>
      <dgm:t>
        <a:bodyPr/>
        <a:lstStyle/>
        <a:p>
          <a:r>
            <a:rPr lang="en-US" dirty="0"/>
            <a:t>Project Pipeline</a:t>
          </a:r>
        </a:p>
      </dgm:t>
    </dgm:pt>
    <dgm:pt modelId="{F1BBAEE3-665E-4F4A-BF11-61FE64AD7617}" type="sibTrans" cxnId="{20AEE8EF-0F22-40B1-BA27-2805EF9C3B33}">
      <dgm:prSet/>
      <dgm:spPr/>
      <dgm:t>
        <a:bodyPr/>
        <a:lstStyle/>
        <a:p>
          <a:endParaRPr lang="en-CA"/>
        </a:p>
      </dgm:t>
    </dgm:pt>
    <dgm:pt modelId="{1F525002-A7C0-4680-9A35-8CFFAB3EE342}" type="parTrans" cxnId="{20AEE8EF-0F22-40B1-BA27-2805EF9C3B33}">
      <dgm:prSet/>
      <dgm:spPr/>
      <dgm:t>
        <a:bodyPr/>
        <a:lstStyle/>
        <a:p>
          <a:endParaRPr lang="en-CA"/>
        </a:p>
      </dgm:t>
    </dgm:pt>
    <dgm:pt modelId="{A1EAEA0A-C599-49CF-85C6-F38141379893}">
      <dgm:prSet/>
      <dgm:spPr/>
      <dgm:t>
        <a:bodyPr/>
        <a:lstStyle/>
        <a:p>
          <a:r>
            <a:rPr lang="en-US" dirty="0"/>
            <a:t>Project Pipeline</a:t>
          </a:r>
          <a:endParaRPr lang="en-CA" dirty="0"/>
        </a:p>
      </dgm:t>
    </dgm:pt>
    <dgm:pt modelId="{FDA85D10-5313-4B6E-93D9-00061BADC86D}" type="parTrans" cxnId="{FB8A94A8-20F5-4406-9AC7-7A747CA3D73C}">
      <dgm:prSet/>
      <dgm:spPr/>
      <dgm:t>
        <a:bodyPr/>
        <a:lstStyle/>
        <a:p>
          <a:endParaRPr lang="en-CA"/>
        </a:p>
      </dgm:t>
    </dgm:pt>
    <dgm:pt modelId="{068B7D77-C1CF-4472-BC77-F45C082B16E6}" type="sibTrans" cxnId="{FB8A94A8-20F5-4406-9AC7-7A747CA3D73C}">
      <dgm:prSet/>
      <dgm:spPr/>
      <dgm:t>
        <a:bodyPr/>
        <a:lstStyle/>
        <a:p>
          <a:endParaRPr lang="en-CA"/>
        </a:p>
      </dgm:t>
    </dgm:pt>
    <dgm:pt modelId="{3DCF48AC-7FC9-4A93-97E4-02951EE5DEB8}">
      <dgm:prSet/>
      <dgm:spPr/>
      <dgm:t>
        <a:bodyPr/>
        <a:lstStyle/>
        <a:p>
          <a:r>
            <a:rPr lang="en-US" dirty="0"/>
            <a:t>Tableau Visualization</a:t>
          </a:r>
          <a:endParaRPr lang="en-CA" dirty="0"/>
        </a:p>
      </dgm:t>
    </dgm:pt>
    <dgm:pt modelId="{DDDF7557-9DFA-49F1-9D43-92A81C71C10D}" type="parTrans" cxnId="{7F31ABB2-3CE7-487E-8D19-AF8287DBCB97}">
      <dgm:prSet/>
      <dgm:spPr/>
      <dgm:t>
        <a:bodyPr/>
        <a:lstStyle/>
        <a:p>
          <a:endParaRPr lang="en-CA"/>
        </a:p>
      </dgm:t>
    </dgm:pt>
    <dgm:pt modelId="{82F20F28-59AA-4E97-986B-6C82262991FC}" type="sibTrans" cxnId="{7F31ABB2-3CE7-487E-8D19-AF8287DBCB97}">
      <dgm:prSet/>
      <dgm:spPr/>
      <dgm:t>
        <a:bodyPr/>
        <a:lstStyle/>
        <a:p>
          <a:endParaRPr lang="en-CA"/>
        </a:p>
      </dgm:t>
    </dgm:pt>
    <dgm:pt modelId="{2806D444-FE29-499B-B735-1FBBAC1F7373}">
      <dgm:prSet/>
      <dgm:spPr/>
      <dgm:t>
        <a:bodyPr/>
        <a:lstStyle/>
        <a:p>
          <a:r>
            <a:rPr lang="en-US" dirty="0"/>
            <a:t>References</a:t>
          </a:r>
          <a:endParaRPr lang="en-CA" dirty="0"/>
        </a:p>
      </dgm:t>
    </dgm:pt>
    <dgm:pt modelId="{0143F148-25D7-4461-9CE6-87A328D43BE9}" type="parTrans" cxnId="{9ED75B29-CF15-4171-B705-5FE3360E19D3}">
      <dgm:prSet/>
      <dgm:spPr/>
      <dgm:t>
        <a:bodyPr/>
        <a:lstStyle/>
        <a:p>
          <a:endParaRPr lang="en-CA"/>
        </a:p>
      </dgm:t>
    </dgm:pt>
    <dgm:pt modelId="{77AEFE48-228C-4A76-B868-F4D3818340F7}" type="sibTrans" cxnId="{9ED75B29-CF15-4171-B705-5FE3360E19D3}">
      <dgm:prSet/>
      <dgm:spPr/>
      <dgm:t>
        <a:bodyPr/>
        <a:lstStyle/>
        <a:p>
          <a:endParaRPr lang="en-CA"/>
        </a:p>
      </dgm:t>
    </dgm:pt>
    <dgm:pt modelId="{567597CF-E1BF-4304-B697-07613BC26311}">
      <dgm:prSet/>
      <dgm:spPr/>
      <dgm:t>
        <a:bodyPr/>
        <a:lstStyle/>
        <a:p>
          <a:r>
            <a:rPr lang="en-US" dirty="0"/>
            <a:t>Data Cleaning</a:t>
          </a:r>
          <a:endParaRPr lang="en-CA" dirty="0"/>
        </a:p>
      </dgm:t>
    </dgm:pt>
    <dgm:pt modelId="{5046B66D-A1CF-4FEA-B4AF-E629F8DBAA2D}" type="parTrans" cxnId="{6CD0695C-C9DA-4276-8F1A-E478A7D68440}">
      <dgm:prSet/>
      <dgm:spPr/>
      <dgm:t>
        <a:bodyPr/>
        <a:lstStyle/>
        <a:p>
          <a:endParaRPr lang="en-CA"/>
        </a:p>
      </dgm:t>
    </dgm:pt>
    <dgm:pt modelId="{DDB3AD42-0DC8-4F42-B9FA-90757736B21D}" type="sibTrans" cxnId="{6CD0695C-C9DA-4276-8F1A-E478A7D68440}">
      <dgm:prSet/>
      <dgm:spPr/>
      <dgm:t>
        <a:bodyPr/>
        <a:lstStyle/>
        <a:p>
          <a:endParaRPr lang="en-CA"/>
        </a:p>
      </dgm:t>
    </dgm:pt>
    <dgm:pt modelId="{3499CAF3-A733-4CF0-A919-82AFE015B78E}" type="pres">
      <dgm:prSet presAssocID="{EEE72680-8B6E-4359-ACD2-CD1523E34207}" presName="Name0" presStyleCnt="0">
        <dgm:presLayoutVars>
          <dgm:dir/>
          <dgm:resizeHandles val="exact"/>
        </dgm:presLayoutVars>
      </dgm:prSet>
      <dgm:spPr/>
      <dgm:t>
        <a:bodyPr/>
        <a:lstStyle/>
        <a:p>
          <a:endParaRPr lang="en-IN"/>
        </a:p>
      </dgm:t>
    </dgm:pt>
    <dgm:pt modelId="{F6C7287A-4696-40D1-BE2D-2C30D2C83EC7}" type="pres">
      <dgm:prSet presAssocID="{E292B74A-E772-40C9-B717-2B11BEEBC5D8}" presName="node" presStyleLbl="node1" presStyleIdx="0" presStyleCnt="12">
        <dgm:presLayoutVars>
          <dgm:bulletEnabled val="1"/>
        </dgm:presLayoutVars>
      </dgm:prSet>
      <dgm:spPr/>
      <dgm:t>
        <a:bodyPr/>
        <a:lstStyle/>
        <a:p>
          <a:endParaRPr lang="en-IN"/>
        </a:p>
      </dgm:t>
    </dgm:pt>
    <dgm:pt modelId="{78FD45D4-D0C0-4229-B68C-03689493818E}" type="pres">
      <dgm:prSet presAssocID="{502D42C1-C564-485D-9FD2-0DE30E257D04}" presName="sibTrans" presStyleLbl="sibTrans1D1" presStyleIdx="0" presStyleCnt="11"/>
      <dgm:spPr/>
      <dgm:t>
        <a:bodyPr/>
        <a:lstStyle/>
        <a:p>
          <a:endParaRPr lang="en-IN"/>
        </a:p>
      </dgm:t>
    </dgm:pt>
    <dgm:pt modelId="{5C0C4D88-5B5D-4BA4-8B1D-19E08134CBE6}" type="pres">
      <dgm:prSet presAssocID="{502D42C1-C564-485D-9FD2-0DE30E257D04}" presName="connectorText" presStyleLbl="sibTrans1D1" presStyleIdx="0" presStyleCnt="11"/>
      <dgm:spPr/>
      <dgm:t>
        <a:bodyPr/>
        <a:lstStyle/>
        <a:p>
          <a:endParaRPr lang="en-IN"/>
        </a:p>
      </dgm:t>
    </dgm:pt>
    <dgm:pt modelId="{643A920C-FE91-44F4-B238-AFCF33A6A8D3}" type="pres">
      <dgm:prSet presAssocID="{474F222D-7BA5-4EB1-BEB8-3EC4A38CF652}" presName="node" presStyleLbl="node1" presStyleIdx="1" presStyleCnt="12">
        <dgm:presLayoutVars>
          <dgm:bulletEnabled val="1"/>
        </dgm:presLayoutVars>
      </dgm:prSet>
      <dgm:spPr/>
      <dgm:t>
        <a:bodyPr/>
        <a:lstStyle/>
        <a:p>
          <a:endParaRPr lang="en-IN"/>
        </a:p>
      </dgm:t>
    </dgm:pt>
    <dgm:pt modelId="{1F4CEB99-4CC1-450C-8C39-F743C0DDABBF}" type="pres">
      <dgm:prSet presAssocID="{EE28CA83-E42F-4728-BD0D-D19AF0F885B5}" presName="sibTrans" presStyleLbl="sibTrans1D1" presStyleIdx="1" presStyleCnt="11"/>
      <dgm:spPr/>
      <dgm:t>
        <a:bodyPr/>
        <a:lstStyle/>
        <a:p>
          <a:endParaRPr lang="en-IN"/>
        </a:p>
      </dgm:t>
    </dgm:pt>
    <dgm:pt modelId="{6A58E9BF-B47C-4A48-A658-1E96D934C970}" type="pres">
      <dgm:prSet presAssocID="{EE28CA83-E42F-4728-BD0D-D19AF0F885B5}" presName="connectorText" presStyleLbl="sibTrans1D1" presStyleIdx="1" presStyleCnt="11"/>
      <dgm:spPr/>
      <dgm:t>
        <a:bodyPr/>
        <a:lstStyle/>
        <a:p>
          <a:endParaRPr lang="en-IN"/>
        </a:p>
      </dgm:t>
    </dgm:pt>
    <dgm:pt modelId="{B6FBB77E-D28B-418B-977B-87475E8174C0}" type="pres">
      <dgm:prSet presAssocID="{D3FAFB2C-F63B-4700-A972-FF8012481732}" presName="node" presStyleLbl="node1" presStyleIdx="2" presStyleCnt="12">
        <dgm:presLayoutVars>
          <dgm:bulletEnabled val="1"/>
        </dgm:presLayoutVars>
      </dgm:prSet>
      <dgm:spPr/>
      <dgm:t>
        <a:bodyPr/>
        <a:lstStyle/>
        <a:p>
          <a:endParaRPr lang="en-IN"/>
        </a:p>
      </dgm:t>
    </dgm:pt>
    <dgm:pt modelId="{653E4D0D-B6EE-4E5D-B979-9C01BCC05B80}" type="pres">
      <dgm:prSet presAssocID="{F1BBAEE3-665E-4F4A-BF11-61FE64AD7617}" presName="sibTrans" presStyleLbl="sibTrans1D1" presStyleIdx="2" presStyleCnt="11"/>
      <dgm:spPr/>
      <dgm:t>
        <a:bodyPr/>
        <a:lstStyle/>
        <a:p>
          <a:endParaRPr lang="en-IN"/>
        </a:p>
      </dgm:t>
    </dgm:pt>
    <dgm:pt modelId="{CB253001-360C-4A2D-B1CB-6CA3818C1C2E}" type="pres">
      <dgm:prSet presAssocID="{F1BBAEE3-665E-4F4A-BF11-61FE64AD7617}" presName="connectorText" presStyleLbl="sibTrans1D1" presStyleIdx="2" presStyleCnt="11"/>
      <dgm:spPr/>
      <dgm:t>
        <a:bodyPr/>
        <a:lstStyle/>
        <a:p>
          <a:endParaRPr lang="en-IN"/>
        </a:p>
      </dgm:t>
    </dgm:pt>
    <dgm:pt modelId="{F814DA4B-DECD-441F-966A-E691A09F9369}" type="pres">
      <dgm:prSet presAssocID="{0EEB474B-A550-48FF-9046-8F859D78F325}" presName="node" presStyleLbl="node1" presStyleIdx="3" presStyleCnt="12">
        <dgm:presLayoutVars>
          <dgm:bulletEnabled val="1"/>
        </dgm:presLayoutVars>
      </dgm:prSet>
      <dgm:spPr/>
      <dgm:t>
        <a:bodyPr/>
        <a:lstStyle/>
        <a:p>
          <a:endParaRPr lang="en-IN"/>
        </a:p>
      </dgm:t>
    </dgm:pt>
    <dgm:pt modelId="{D07BE3F4-C651-4F6B-A092-2F3B9199CCA5}" type="pres">
      <dgm:prSet presAssocID="{38180D72-C333-4028-816E-8DDBFCEF6645}" presName="sibTrans" presStyleLbl="sibTrans1D1" presStyleIdx="3" presStyleCnt="11"/>
      <dgm:spPr/>
      <dgm:t>
        <a:bodyPr/>
        <a:lstStyle/>
        <a:p>
          <a:endParaRPr lang="en-IN"/>
        </a:p>
      </dgm:t>
    </dgm:pt>
    <dgm:pt modelId="{F08ADC0A-7ACB-4156-87FB-D3A05ADBACE7}" type="pres">
      <dgm:prSet presAssocID="{38180D72-C333-4028-816E-8DDBFCEF6645}" presName="connectorText" presStyleLbl="sibTrans1D1" presStyleIdx="3" presStyleCnt="11"/>
      <dgm:spPr/>
      <dgm:t>
        <a:bodyPr/>
        <a:lstStyle/>
        <a:p>
          <a:endParaRPr lang="en-IN"/>
        </a:p>
      </dgm:t>
    </dgm:pt>
    <dgm:pt modelId="{E8B83CD9-C2E7-4A89-9EFA-50F98AD8D7BA}" type="pres">
      <dgm:prSet presAssocID="{59E4465D-2C4D-4011-9084-FC494BEE961E}" presName="node" presStyleLbl="node1" presStyleIdx="4" presStyleCnt="12">
        <dgm:presLayoutVars>
          <dgm:bulletEnabled val="1"/>
        </dgm:presLayoutVars>
      </dgm:prSet>
      <dgm:spPr/>
      <dgm:t>
        <a:bodyPr/>
        <a:lstStyle/>
        <a:p>
          <a:endParaRPr lang="en-IN"/>
        </a:p>
      </dgm:t>
    </dgm:pt>
    <dgm:pt modelId="{237A7F55-7591-47D8-B5C3-CD9A6D9EAA6A}" type="pres">
      <dgm:prSet presAssocID="{3587A45D-37E5-45EA-85E0-1838C569B647}" presName="sibTrans" presStyleLbl="sibTrans1D1" presStyleIdx="4" presStyleCnt="11"/>
      <dgm:spPr/>
      <dgm:t>
        <a:bodyPr/>
        <a:lstStyle/>
        <a:p>
          <a:endParaRPr lang="en-IN"/>
        </a:p>
      </dgm:t>
    </dgm:pt>
    <dgm:pt modelId="{4D23F164-DA8F-4C6B-B754-9A5033B43369}" type="pres">
      <dgm:prSet presAssocID="{3587A45D-37E5-45EA-85E0-1838C569B647}" presName="connectorText" presStyleLbl="sibTrans1D1" presStyleIdx="4" presStyleCnt="11"/>
      <dgm:spPr/>
      <dgm:t>
        <a:bodyPr/>
        <a:lstStyle/>
        <a:p>
          <a:endParaRPr lang="en-IN"/>
        </a:p>
      </dgm:t>
    </dgm:pt>
    <dgm:pt modelId="{5682AB90-9396-4217-9E89-345F006204C2}" type="pres">
      <dgm:prSet presAssocID="{A1EAEA0A-C599-49CF-85C6-F38141379893}" presName="node" presStyleLbl="node1" presStyleIdx="5" presStyleCnt="12">
        <dgm:presLayoutVars>
          <dgm:bulletEnabled val="1"/>
        </dgm:presLayoutVars>
      </dgm:prSet>
      <dgm:spPr/>
      <dgm:t>
        <a:bodyPr/>
        <a:lstStyle/>
        <a:p>
          <a:endParaRPr lang="en-IN"/>
        </a:p>
      </dgm:t>
    </dgm:pt>
    <dgm:pt modelId="{31FE6E61-97DB-43C9-8CF6-8528F7BBF222}" type="pres">
      <dgm:prSet presAssocID="{068B7D77-C1CF-4472-BC77-F45C082B16E6}" presName="sibTrans" presStyleLbl="sibTrans1D1" presStyleIdx="5" presStyleCnt="11"/>
      <dgm:spPr/>
      <dgm:t>
        <a:bodyPr/>
        <a:lstStyle/>
        <a:p>
          <a:endParaRPr lang="en-IN"/>
        </a:p>
      </dgm:t>
    </dgm:pt>
    <dgm:pt modelId="{84B4EC49-C992-4E1C-BC52-F4499B148C18}" type="pres">
      <dgm:prSet presAssocID="{068B7D77-C1CF-4472-BC77-F45C082B16E6}" presName="connectorText" presStyleLbl="sibTrans1D1" presStyleIdx="5" presStyleCnt="11"/>
      <dgm:spPr/>
      <dgm:t>
        <a:bodyPr/>
        <a:lstStyle/>
        <a:p>
          <a:endParaRPr lang="en-IN"/>
        </a:p>
      </dgm:t>
    </dgm:pt>
    <dgm:pt modelId="{2E7387FE-3511-4AF0-8BCA-D063FA041836}" type="pres">
      <dgm:prSet presAssocID="{567597CF-E1BF-4304-B697-07613BC26311}" presName="node" presStyleLbl="node1" presStyleIdx="6" presStyleCnt="12">
        <dgm:presLayoutVars>
          <dgm:bulletEnabled val="1"/>
        </dgm:presLayoutVars>
      </dgm:prSet>
      <dgm:spPr/>
      <dgm:t>
        <a:bodyPr/>
        <a:lstStyle/>
        <a:p>
          <a:endParaRPr lang="en-IN"/>
        </a:p>
      </dgm:t>
    </dgm:pt>
    <dgm:pt modelId="{E1399137-62DE-4E41-B8DC-06F03DE1B284}" type="pres">
      <dgm:prSet presAssocID="{DDB3AD42-0DC8-4F42-B9FA-90757736B21D}" presName="sibTrans" presStyleLbl="sibTrans1D1" presStyleIdx="6" presStyleCnt="11"/>
      <dgm:spPr/>
      <dgm:t>
        <a:bodyPr/>
        <a:lstStyle/>
        <a:p>
          <a:endParaRPr lang="en-IN"/>
        </a:p>
      </dgm:t>
    </dgm:pt>
    <dgm:pt modelId="{C21A1E97-F772-461A-83DC-5E5316A10269}" type="pres">
      <dgm:prSet presAssocID="{DDB3AD42-0DC8-4F42-B9FA-90757736B21D}" presName="connectorText" presStyleLbl="sibTrans1D1" presStyleIdx="6" presStyleCnt="11"/>
      <dgm:spPr/>
      <dgm:t>
        <a:bodyPr/>
        <a:lstStyle/>
        <a:p>
          <a:endParaRPr lang="en-IN"/>
        </a:p>
      </dgm:t>
    </dgm:pt>
    <dgm:pt modelId="{6DC74C61-78D1-4F47-9E3A-DBC2C68522A4}" type="pres">
      <dgm:prSet presAssocID="{9A431DDF-C441-4B1F-A65D-EB1D0433B302}" presName="node" presStyleLbl="node1" presStyleIdx="7" presStyleCnt="12">
        <dgm:presLayoutVars>
          <dgm:bulletEnabled val="1"/>
        </dgm:presLayoutVars>
      </dgm:prSet>
      <dgm:spPr/>
      <dgm:t>
        <a:bodyPr/>
        <a:lstStyle/>
        <a:p>
          <a:endParaRPr lang="en-IN"/>
        </a:p>
      </dgm:t>
    </dgm:pt>
    <dgm:pt modelId="{B618B8BA-5121-4B12-B063-C7A05C37AB8B}" type="pres">
      <dgm:prSet presAssocID="{3AFDE193-4F00-4382-8EA4-EA772DF6C603}" presName="sibTrans" presStyleLbl="sibTrans1D1" presStyleIdx="7" presStyleCnt="11"/>
      <dgm:spPr/>
      <dgm:t>
        <a:bodyPr/>
        <a:lstStyle/>
        <a:p>
          <a:endParaRPr lang="en-IN"/>
        </a:p>
      </dgm:t>
    </dgm:pt>
    <dgm:pt modelId="{13565BF4-B469-4F4E-9AB6-E7C828E1A7D9}" type="pres">
      <dgm:prSet presAssocID="{3AFDE193-4F00-4382-8EA4-EA772DF6C603}" presName="connectorText" presStyleLbl="sibTrans1D1" presStyleIdx="7" presStyleCnt="11"/>
      <dgm:spPr/>
      <dgm:t>
        <a:bodyPr/>
        <a:lstStyle/>
        <a:p>
          <a:endParaRPr lang="en-IN"/>
        </a:p>
      </dgm:t>
    </dgm:pt>
    <dgm:pt modelId="{23BEF097-9858-487B-8DEE-D8C36E65C5F4}" type="pres">
      <dgm:prSet presAssocID="{84CBFEF6-EF5C-474B-968B-5742F4594136}" presName="node" presStyleLbl="node1" presStyleIdx="8" presStyleCnt="12">
        <dgm:presLayoutVars>
          <dgm:bulletEnabled val="1"/>
        </dgm:presLayoutVars>
      </dgm:prSet>
      <dgm:spPr/>
      <dgm:t>
        <a:bodyPr/>
        <a:lstStyle/>
        <a:p>
          <a:endParaRPr lang="en-IN"/>
        </a:p>
      </dgm:t>
    </dgm:pt>
    <dgm:pt modelId="{39F2ED64-1C5D-4E90-80BF-28BCFB17C6F6}" type="pres">
      <dgm:prSet presAssocID="{DC75512E-9082-426C-93E4-0F9C0F2DDFA9}" presName="sibTrans" presStyleLbl="sibTrans1D1" presStyleIdx="8" presStyleCnt="11"/>
      <dgm:spPr/>
      <dgm:t>
        <a:bodyPr/>
        <a:lstStyle/>
        <a:p>
          <a:endParaRPr lang="en-IN"/>
        </a:p>
      </dgm:t>
    </dgm:pt>
    <dgm:pt modelId="{F8C436D3-64DF-40B2-AA3C-E3665FED230D}" type="pres">
      <dgm:prSet presAssocID="{DC75512E-9082-426C-93E4-0F9C0F2DDFA9}" presName="connectorText" presStyleLbl="sibTrans1D1" presStyleIdx="8" presStyleCnt="11"/>
      <dgm:spPr/>
      <dgm:t>
        <a:bodyPr/>
        <a:lstStyle/>
        <a:p>
          <a:endParaRPr lang="en-IN"/>
        </a:p>
      </dgm:t>
    </dgm:pt>
    <dgm:pt modelId="{763EAB7F-8A24-4479-98A6-890A44EB4811}" type="pres">
      <dgm:prSet presAssocID="{AC777B91-7280-40E2-B6F1-490D6A044F8D}" presName="node" presStyleLbl="node1" presStyleIdx="9" presStyleCnt="12">
        <dgm:presLayoutVars>
          <dgm:bulletEnabled val="1"/>
        </dgm:presLayoutVars>
      </dgm:prSet>
      <dgm:spPr/>
      <dgm:t>
        <a:bodyPr/>
        <a:lstStyle/>
        <a:p>
          <a:endParaRPr lang="en-IN"/>
        </a:p>
      </dgm:t>
    </dgm:pt>
    <dgm:pt modelId="{74A3AF22-E9B2-4D5D-88D1-A89D877D73B2}" type="pres">
      <dgm:prSet presAssocID="{29BDB083-86EA-43FF-BF4E-D5C1A215BAA1}" presName="sibTrans" presStyleLbl="sibTrans1D1" presStyleIdx="9" presStyleCnt="11"/>
      <dgm:spPr/>
      <dgm:t>
        <a:bodyPr/>
        <a:lstStyle/>
        <a:p>
          <a:endParaRPr lang="en-IN"/>
        </a:p>
      </dgm:t>
    </dgm:pt>
    <dgm:pt modelId="{B5FB5A80-D833-4B0F-A43D-5A24E4EAD37C}" type="pres">
      <dgm:prSet presAssocID="{29BDB083-86EA-43FF-BF4E-D5C1A215BAA1}" presName="connectorText" presStyleLbl="sibTrans1D1" presStyleIdx="9" presStyleCnt="11"/>
      <dgm:spPr/>
      <dgm:t>
        <a:bodyPr/>
        <a:lstStyle/>
        <a:p>
          <a:endParaRPr lang="en-IN"/>
        </a:p>
      </dgm:t>
    </dgm:pt>
    <dgm:pt modelId="{25EFD013-C6F4-4328-814A-4F9B3B1DE57E}" type="pres">
      <dgm:prSet presAssocID="{3DCF48AC-7FC9-4A93-97E4-02951EE5DEB8}" presName="node" presStyleLbl="node1" presStyleIdx="10" presStyleCnt="12">
        <dgm:presLayoutVars>
          <dgm:bulletEnabled val="1"/>
        </dgm:presLayoutVars>
      </dgm:prSet>
      <dgm:spPr/>
      <dgm:t>
        <a:bodyPr/>
        <a:lstStyle/>
        <a:p>
          <a:endParaRPr lang="en-IN"/>
        </a:p>
      </dgm:t>
    </dgm:pt>
    <dgm:pt modelId="{E9D46F4E-3F46-4899-A51C-EA02D6234B18}" type="pres">
      <dgm:prSet presAssocID="{82F20F28-59AA-4E97-986B-6C82262991FC}" presName="sibTrans" presStyleLbl="sibTrans1D1" presStyleIdx="10" presStyleCnt="11"/>
      <dgm:spPr/>
      <dgm:t>
        <a:bodyPr/>
        <a:lstStyle/>
        <a:p>
          <a:endParaRPr lang="en-IN"/>
        </a:p>
      </dgm:t>
    </dgm:pt>
    <dgm:pt modelId="{5DF731A1-20E1-435A-AA0F-267FCD820B34}" type="pres">
      <dgm:prSet presAssocID="{82F20F28-59AA-4E97-986B-6C82262991FC}" presName="connectorText" presStyleLbl="sibTrans1D1" presStyleIdx="10" presStyleCnt="11"/>
      <dgm:spPr/>
      <dgm:t>
        <a:bodyPr/>
        <a:lstStyle/>
        <a:p>
          <a:endParaRPr lang="en-IN"/>
        </a:p>
      </dgm:t>
    </dgm:pt>
    <dgm:pt modelId="{9C70A08B-4099-4A54-9041-2CF49D2D515E}" type="pres">
      <dgm:prSet presAssocID="{2806D444-FE29-499B-B735-1FBBAC1F7373}" presName="node" presStyleLbl="node1" presStyleIdx="11" presStyleCnt="12">
        <dgm:presLayoutVars>
          <dgm:bulletEnabled val="1"/>
        </dgm:presLayoutVars>
      </dgm:prSet>
      <dgm:spPr/>
      <dgm:t>
        <a:bodyPr/>
        <a:lstStyle/>
        <a:p>
          <a:endParaRPr lang="en-IN"/>
        </a:p>
      </dgm:t>
    </dgm:pt>
  </dgm:ptLst>
  <dgm:cxnLst>
    <dgm:cxn modelId="{20AEE8EF-0F22-40B1-BA27-2805EF9C3B33}" srcId="{EEE72680-8B6E-4359-ACD2-CD1523E34207}" destId="{D3FAFB2C-F63B-4700-A972-FF8012481732}" srcOrd="2" destOrd="0" parTransId="{1F525002-A7C0-4680-9A35-8CFFAB3EE342}" sibTransId="{F1BBAEE3-665E-4F4A-BF11-61FE64AD7617}"/>
    <dgm:cxn modelId="{914FB92D-6F4E-404D-B6CD-A8BBDFB07918}" type="presOf" srcId="{29BDB083-86EA-43FF-BF4E-D5C1A215BAA1}" destId="{B5FB5A80-D833-4B0F-A43D-5A24E4EAD37C}" srcOrd="1" destOrd="0" presId="urn:microsoft.com/office/officeart/2016/7/layout/RepeatingBendingProcessNew"/>
    <dgm:cxn modelId="{1E292520-904D-43F9-A880-569D07379A8A}" type="presOf" srcId="{A1EAEA0A-C599-49CF-85C6-F38141379893}" destId="{5682AB90-9396-4217-9E89-345F006204C2}" srcOrd="0" destOrd="0" presId="urn:microsoft.com/office/officeart/2016/7/layout/RepeatingBendingProcessNew"/>
    <dgm:cxn modelId="{DD055D89-C9DB-47CC-B6B5-A56DC3D0D9DD}" type="presOf" srcId="{2806D444-FE29-499B-B735-1FBBAC1F7373}" destId="{9C70A08B-4099-4A54-9041-2CF49D2D515E}" srcOrd="0" destOrd="0" presId="urn:microsoft.com/office/officeart/2016/7/layout/RepeatingBendingProcessNew"/>
    <dgm:cxn modelId="{8EC476E7-FE0E-4B30-B361-F43444142F73}" type="presOf" srcId="{38180D72-C333-4028-816E-8DDBFCEF6645}" destId="{F08ADC0A-7ACB-4156-87FB-D3A05ADBACE7}" srcOrd="1" destOrd="0" presId="urn:microsoft.com/office/officeart/2016/7/layout/RepeatingBendingProcessNew"/>
    <dgm:cxn modelId="{393B6D84-9FBA-4C4B-A6EE-8AEDC33535D3}" type="presOf" srcId="{068B7D77-C1CF-4472-BC77-F45C082B16E6}" destId="{31FE6E61-97DB-43C9-8CF6-8528F7BBF222}" srcOrd="0" destOrd="0" presId="urn:microsoft.com/office/officeart/2016/7/layout/RepeatingBendingProcessNew"/>
    <dgm:cxn modelId="{C96FAE88-96C1-49C8-AB1A-618B8E106DC9}" type="presOf" srcId="{D3FAFB2C-F63B-4700-A972-FF8012481732}" destId="{B6FBB77E-D28B-418B-977B-87475E8174C0}" srcOrd="0" destOrd="0" presId="urn:microsoft.com/office/officeart/2016/7/layout/RepeatingBendingProcessNew"/>
    <dgm:cxn modelId="{491B45D0-5E7F-4FB4-8FBC-A8F9E9577071}" type="presOf" srcId="{38180D72-C333-4028-816E-8DDBFCEF6645}" destId="{D07BE3F4-C651-4F6B-A092-2F3B9199CCA5}" srcOrd="0" destOrd="0" presId="urn:microsoft.com/office/officeart/2016/7/layout/RepeatingBendingProcessNew"/>
    <dgm:cxn modelId="{0EFEBDBF-37AC-4741-817A-204F47A34088}" type="presOf" srcId="{DDB3AD42-0DC8-4F42-B9FA-90757736B21D}" destId="{E1399137-62DE-4E41-B8DC-06F03DE1B284}" srcOrd="0" destOrd="0" presId="urn:microsoft.com/office/officeart/2016/7/layout/RepeatingBendingProcessNew"/>
    <dgm:cxn modelId="{67CDABDE-850C-48BE-AE51-0B87D4B30CEC}" type="presOf" srcId="{82F20F28-59AA-4E97-986B-6C82262991FC}" destId="{5DF731A1-20E1-435A-AA0F-267FCD820B34}" srcOrd="1" destOrd="0" presId="urn:microsoft.com/office/officeart/2016/7/layout/RepeatingBendingProcessNew"/>
    <dgm:cxn modelId="{9B1E7717-A9F4-4FF5-8558-481A803AA086}" type="presOf" srcId="{E292B74A-E772-40C9-B717-2B11BEEBC5D8}" destId="{F6C7287A-4696-40D1-BE2D-2C30D2C83EC7}" srcOrd="0" destOrd="0" presId="urn:microsoft.com/office/officeart/2016/7/layout/RepeatingBendingProcessNew"/>
    <dgm:cxn modelId="{833D90EE-F775-48BC-B567-7C58A0F93913}" srcId="{EEE72680-8B6E-4359-ACD2-CD1523E34207}" destId="{AC777B91-7280-40E2-B6F1-490D6A044F8D}" srcOrd="9" destOrd="0" parTransId="{6DB53980-3D26-4E70-B4FE-A01BA67B4D3F}" sibTransId="{29BDB083-86EA-43FF-BF4E-D5C1A215BAA1}"/>
    <dgm:cxn modelId="{DDA559F2-0FA5-4D3C-9FBE-C7871BFE14E1}" srcId="{EEE72680-8B6E-4359-ACD2-CD1523E34207}" destId="{0EEB474B-A550-48FF-9046-8F859D78F325}" srcOrd="3" destOrd="0" parTransId="{E06FF6D8-AF82-461B-B47E-36A9E592DF54}" sibTransId="{38180D72-C333-4028-816E-8DDBFCEF6645}"/>
    <dgm:cxn modelId="{C93B5253-1DC7-4A6E-867C-E20D50AED1D8}" type="presOf" srcId="{3587A45D-37E5-45EA-85E0-1838C569B647}" destId="{237A7F55-7591-47D8-B5C3-CD9A6D9EAA6A}" srcOrd="0" destOrd="0" presId="urn:microsoft.com/office/officeart/2016/7/layout/RepeatingBendingProcessNew"/>
    <dgm:cxn modelId="{E42FB183-4AC1-4FE0-8C94-F90BE15BA391}" srcId="{EEE72680-8B6E-4359-ACD2-CD1523E34207}" destId="{9A431DDF-C441-4B1F-A65D-EB1D0433B302}" srcOrd="7" destOrd="0" parTransId="{343324B1-354A-4765-BFC9-568F963E5EA4}" sibTransId="{3AFDE193-4F00-4382-8EA4-EA772DF6C603}"/>
    <dgm:cxn modelId="{ECC8394D-7E71-4008-804D-5FED8CD27097}" type="presOf" srcId="{29BDB083-86EA-43FF-BF4E-D5C1A215BAA1}" destId="{74A3AF22-E9B2-4D5D-88D1-A89D877D73B2}" srcOrd="0" destOrd="0" presId="urn:microsoft.com/office/officeart/2016/7/layout/RepeatingBendingProcessNew"/>
    <dgm:cxn modelId="{219E7003-AE22-4E54-AA3B-22B7395A99A3}" type="presOf" srcId="{82F20F28-59AA-4E97-986B-6C82262991FC}" destId="{E9D46F4E-3F46-4899-A51C-EA02D6234B18}" srcOrd="0" destOrd="0" presId="urn:microsoft.com/office/officeart/2016/7/layout/RepeatingBendingProcessNew"/>
    <dgm:cxn modelId="{EBCEFB74-0994-4F22-BCEB-5A8CC227D600}" type="presOf" srcId="{068B7D77-C1CF-4472-BC77-F45C082B16E6}" destId="{84B4EC49-C992-4E1C-BC52-F4499B148C18}" srcOrd="1" destOrd="0" presId="urn:microsoft.com/office/officeart/2016/7/layout/RepeatingBendingProcessNew"/>
    <dgm:cxn modelId="{9CAA49D2-E1A6-43AA-BCCB-47C05E4CAE3B}" type="presOf" srcId="{F1BBAEE3-665E-4F4A-BF11-61FE64AD7617}" destId="{653E4D0D-B6EE-4E5D-B979-9C01BCC05B80}" srcOrd="0" destOrd="0" presId="urn:microsoft.com/office/officeart/2016/7/layout/RepeatingBendingProcessNew"/>
    <dgm:cxn modelId="{F4A4F43F-3198-4360-9E3D-730FF3F96824}" srcId="{EEE72680-8B6E-4359-ACD2-CD1523E34207}" destId="{59E4465D-2C4D-4011-9084-FC494BEE961E}" srcOrd="4" destOrd="0" parTransId="{9E561F97-CB34-4B71-BA3F-F531CA5B485E}" sibTransId="{3587A45D-37E5-45EA-85E0-1838C569B647}"/>
    <dgm:cxn modelId="{6F894AEC-1839-417B-8AA2-6976836ABE1E}" type="presOf" srcId="{502D42C1-C564-485D-9FD2-0DE30E257D04}" destId="{78FD45D4-D0C0-4229-B68C-03689493818E}" srcOrd="0" destOrd="0" presId="urn:microsoft.com/office/officeart/2016/7/layout/RepeatingBendingProcessNew"/>
    <dgm:cxn modelId="{99EEB3AF-4962-4D40-8BFE-4EA3A9142EFC}" type="presOf" srcId="{84CBFEF6-EF5C-474B-968B-5742F4594136}" destId="{23BEF097-9858-487B-8DEE-D8C36E65C5F4}" srcOrd="0" destOrd="0" presId="urn:microsoft.com/office/officeart/2016/7/layout/RepeatingBendingProcessNew"/>
    <dgm:cxn modelId="{9ED75B29-CF15-4171-B705-5FE3360E19D3}" srcId="{EEE72680-8B6E-4359-ACD2-CD1523E34207}" destId="{2806D444-FE29-499B-B735-1FBBAC1F7373}" srcOrd="11" destOrd="0" parTransId="{0143F148-25D7-4461-9CE6-87A328D43BE9}" sibTransId="{77AEFE48-228C-4A76-B868-F4D3818340F7}"/>
    <dgm:cxn modelId="{6CD0695C-C9DA-4276-8F1A-E478A7D68440}" srcId="{EEE72680-8B6E-4359-ACD2-CD1523E34207}" destId="{567597CF-E1BF-4304-B697-07613BC26311}" srcOrd="6" destOrd="0" parTransId="{5046B66D-A1CF-4FEA-B4AF-E629F8DBAA2D}" sibTransId="{DDB3AD42-0DC8-4F42-B9FA-90757736B21D}"/>
    <dgm:cxn modelId="{94CA31F8-9DE1-4820-925D-DDBD6C527FD6}" type="presOf" srcId="{474F222D-7BA5-4EB1-BEB8-3EC4A38CF652}" destId="{643A920C-FE91-44F4-B238-AFCF33A6A8D3}" srcOrd="0" destOrd="0" presId="urn:microsoft.com/office/officeart/2016/7/layout/RepeatingBendingProcessNew"/>
    <dgm:cxn modelId="{2502E174-5A78-4003-AD24-69029290EAB4}" srcId="{EEE72680-8B6E-4359-ACD2-CD1523E34207}" destId="{474F222D-7BA5-4EB1-BEB8-3EC4A38CF652}" srcOrd="1" destOrd="0" parTransId="{4C12BAD9-FACF-4E9E-8A44-84CDBBAEDBE0}" sibTransId="{EE28CA83-E42F-4728-BD0D-D19AF0F885B5}"/>
    <dgm:cxn modelId="{6D950BDD-A652-4C5C-8171-9304A2105056}" type="presOf" srcId="{DDB3AD42-0DC8-4F42-B9FA-90757736B21D}" destId="{C21A1E97-F772-461A-83DC-5E5316A10269}" srcOrd="1" destOrd="0" presId="urn:microsoft.com/office/officeart/2016/7/layout/RepeatingBendingProcessNew"/>
    <dgm:cxn modelId="{C01A4E2C-FCCC-4F2C-A3C2-21C438BD9086}" type="presOf" srcId="{EE28CA83-E42F-4728-BD0D-D19AF0F885B5}" destId="{6A58E9BF-B47C-4A48-A658-1E96D934C970}" srcOrd="1" destOrd="0" presId="urn:microsoft.com/office/officeart/2016/7/layout/RepeatingBendingProcessNew"/>
    <dgm:cxn modelId="{479804D6-E37C-4F34-8105-0552FFEFA759}" type="presOf" srcId="{EEE72680-8B6E-4359-ACD2-CD1523E34207}" destId="{3499CAF3-A733-4CF0-A919-82AFE015B78E}" srcOrd="0" destOrd="0" presId="urn:microsoft.com/office/officeart/2016/7/layout/RepeatingBendingProcessNew"/>
    <dgm:cxn modelId="{28C36C72-F00C-4578-AA4F-22A4631876CB}" type="presOf" srcId="{F1BBAEE3-665E-4F4A-BF11-61FE64AD7617}" destId="{CB253001-360C-4A2D-B1CB-6CA3818C1C2E}" srcOrd="1" destOrd="0" presId="urn:microsoft.com/office/officeart/2016/7/layout/RepeatingBendingProcessNew"/>
    <dgm:cxn modelId="{5EE2918B-B63D-4694-8A15-C50563747DD9}" type="presOf" srcId="{3AFDE193-4F00-4382-8EA4-EA772DF6C603}" destId="{B618B8BA-5121-4B12-B063-C7A05C37AB8B}" srcOrd="0" destOrd="0" presId="urn:microsoft.com/office/officeart/2016/7/layout/RepeatingBendingProcessNew"/>
    <dgm:cxn modelId="{CF5B3CC2-1C7E-4899-978B-2E3501A5C31E}" type="presOf" srcId="{EE28CA83-E42F-4728-BD0D-D19AF0F885B5}" destId="{1F4CEB99-4CC1-450C-8C39-F743C0DDABBF}" srcOrd="0" destOrd="0" presId="urn:microsoft.com/office/officeart/2016/7/layout/RepeatingBendingProcessNew"/>
    <dgm:cxn modelId="{AD5FB6D9-77FD-44A7-BF99-3881C3BBE876}" srcId="{EEE72680-8B6E-4359-ACD2-CD1523E34207}" destId="{E292B74A-E772-40C9-B717-2B11BEEBC5D8}" srcOrd="0" destOrd="0" parTransId="{1937F368-A1F1-40A0-82AF-BD17C46E7A92}" sibTransId="{502D42C1-C564-485D-9FD2-0DE30E257D04}"/>
    <dgm:cxn modelId="{55EE2E78-B3D5-4808-B136-189F9BE7FBB3}" type="presOf" srcId="{3DCF48AC-7FC9-4A93-97E4-02951EE5DEB8}" destId="{25EFD013-C6F4-4328-814A-4F9B3B1DE57E}" srcOrd="0" destOrd="0" presId="urn:microsoft.com/office/officeart/2016/7/layout/RepeatingBendingProcessNew"/>
    <dgm:cxn modelId="{CBE9E943-CA83-4978-BE58-7AB7136843C5}" type="presOf" srcId="{9A431DDF-C441-4B1F-A65D-EB1D0433B302}" destId="{6DC74C61-78D1-4F47-9E3A-DBC2C68522A4}" srcOrd="0" destOrd="0" presId="urn:microsoft.com/office/officeart/2016/7/layout/RepeatingBendingProcessNew"/>
    <dgm:cxn modelId="{E7007D4F-2877-4B10-87DC-D3FE3C742765}" type="presOf" srcId="{3AFDE193-4F00-4382-8EA4-EA772DF6C603}" destId="{13565BF4-B469-4F4E-9AB6-E7C828E1A7D9}" srcOrd="1" destOrd="0" presId="urn:microsoft.com/office/officeart/2016/7/layout/RepeatingBendingProcessNew"/>
    <dgm:cxn modelId="{7F31ABB2-3CE7-487E-8D19-AF8287DBCB97}" srcId="{EEE72680-8B6E-4359-ACD2-CD1523E34207}" destId="{3DCF48AC-7FC9-4A93-97E4-02951EE5DEB8}" srcOrd="10" destOrd="0" parTransId="{DDDF7557-9DFA-49F1-9D43-92A81C71C10D}" sibTransId="{82F20F28-59AA-4E97-986B-6C82262991FC}"/>
    <dgm:cxn modelId="{BDBE124D-B17E-4A63-B895-6CF003EF2C5A}" type="presOf" srcId="{DC75512E-9082-426C-93E4-0F9C0F2DDFA9}" destId="{F8C436D3-64DF-40B2-AA3C-E3665FED230D}" srcOrd="1" destOrd="0" presId="urn:microsoft.com/office/officeart/2016/7/layout/RepeatingBendingProcessNew"/>
    <dgm:cxn modelId="{BDD3438D-D603-4FDC-9EEC-567E5B8835E2}" type="presOf" srcId="{502D42C1-C564-485D-9FD2-0DE30E257D04}" destId="{5C0C4D88-5B5D-4BA4-8B1D-19E08134CBE6}" srcOrd="1" destOrd="0" presId="urn:microsoft.com/office/officeart/2016/7/layout/RepeatingBendingProcessNew"/>
    <dgm:cxn modelId="{2FB60D04-735E-47A9-99D3-28FC2A389575}" type="presOf" srcId="{59E4465D-2C4D-4011-9084-FC494BEE961E}" destId="{E8B83CD9-C2E7-4A89-9EFA-50F98AD8D7BA}" srcOrd="0" destOrd="0" presId="urn:microsoft.com/office/officeart/2016/7/layout/RepeatingBendingProcessNew"/>
    <dgm:cxn modelId="{A4825993-C1E3-4823-AF78-CED7DED13E6D}" type="presOf" srcId="{0EEB474B-A550-48FF-9046-8F859D78F325}" destId="{F814DA4B-DECD-441F-966A-E691A09F9369}" srcOrd="0" destOrd="0" presId="urn:microsoft.com/office/officeart/2016/7/layout/RepeatingBendingProcessNew"/>
    <dgm:cxn modelId="{95E80DC2-CC30-4CE7-904F-DB6CC45C19AF}" type="presOf" srcId="{567597CF-E1BF-4304-B697-07613BC26311}" destId="{2E7387FE-3511-4AF0-8BCA-D063FA041836}" srcOrd="0" destOrd="0" presId="urn:microsoft.com/office/officeart/2016/7/layout/RepeatingBendingProcessNew"/>
    <dgm:cxn modelId="{FB8A94A8-20F5-4406-9AC7-7A747CA3D73C}" srcId="{EEE72680-8B6E-4359-ACD2-CD1523E34207}" destId="{A1EAEA0A-C599-49CF-85C6-F38141379893}" srcOrd="5" destOrd="0" parTransId="{FDA85D10-5313-4B6E-93D9-00061BADC86D}" sibTransId="{068B7D77-C1CF-4472-BC77-F45C082B16E6}"/>
    <dgm:cxn modelId="{F8E92804-3D09-442F-A1E7-FEDE94B4B079}" type="presOf" srcId="{DC75512E-9082-426C-93E4-0F9C0F2DDFA9}" destId="{39F2ED64-1C5D-4E90-80BF-28BCFB17C6F6}" srcOrd="0" destOrd="0" presId="urn:microsoft.com/office/officeart/2016/7/layout/RepeatingBendingProcessNew"/>
    <dgm:cxn modelId="{876DA839-E605-4AE6-AD81-C0998A0B9908}" type="presOf" srcId="{3587A45D-37E5-45EA-85E0-1838C569B647}" destId="{4D23F164-DA8F-4C6B-B754-9A5033B43369}" srcOrd="1" destOrd="0" presId="urn:microsoft.com/office/officeart/2016/7/layout/RepeatingBendingProcessNew"/>
    <dgm:cxn modelId="{7F1F68C7-B125-4113-A951-B05939910693}" srcId="{EEE72680-8B6E-4359-ACD2-CD1523E34207}" destId="{84CBFEF6-EF5C-474B-968B-5742F4594136}" srcOrd="8" destOrd="0" parTransId="{679A7A85-7BB5-4D66-9F85-E514FB6D995B}" sibTransId="{DC75512E-9082-426C-93E4-0F9C0F2DDFA9}"/>
    <dgm:cxn modelId="{499CA0FB-0389-4F84-9756-D4D890E5106F}" type="presOf" srcId="{AC777B91-7280-40E2-B6F1-490D6A044F8D}" destId="{763EAB7F-8A24-4479-98A6-890A44EB4811}" srcOrd="0" destOrd="0" presId="urn:microsoft.com/office/officeart/2016/7/layout/RepeatingBendingProcessNew"/>
    <dgm:cxn modelId="{E5D41384-4957-4E65-8A25-6022609EFE2F}" type="presParOf" srcId="{3499CAF3-A733-4CF0-A919-82AFE015B78E}" destId="{F6C7287A-4696-40D1-BE2D-2C30D2C83EC7}" srcOrd="0" destOrd="0" presId="urn:microsoft.com/office/officeart/2016/7/layout/RepeatingBendingProcessNew"/>
    <dgm:cxn modelId="{7745AA0C-886C-4492-9D72-8794AB8E0BF5}" type="presParOf" srcId="{3499CAF3-A733-4CF0-A919-82AFE015B78E}" destId="{78FD45D4-D0C0-4229-B68C-03689493818E}" srcOrd="1" destOrd="0" presId="urn:microsoft.com/office/officeart/2016/7/layout/RepeatingBendingProcessNew"/>
    <dgm:cxn modelId="{F2F9B1D8-32C1-446C-B9E1-1C1BF3E69BA4}" type="presParOf" srcId="{78FD45D4-D0C0-4229-B68C-03689493818E}" destId="{5C0C4D88-5B5D-4BA4-8B1D-19E08134CBE6}" srcOrd="0" destOrd="0" presId="urn:microsoft.com/office/officeart/2016/7/layout/RepeatingBendingProcessNew"/>
    <dgm:cxn modelId="{899BD9B3-7158-454C-BC69-94A867242433}" type="presParOf" srcId="{3499CAF3-A733-4CF0-A919-82AFE015B78E}" destId="{643A920C-FE91-44F4-B238-AFCF33A6A8D3}" srcOrd="2" destOrd="0" presId="urn:microsoft.com/office/officeart/2016/7/layout/RepeatingBendingProcessNew"/>
    <dgm:cxn modelId="{BB92E645-2F64-4B82-8E28-E7AB5166ECDD}" type="presParOf" srcId="{3499CAF3-A733-4CF0-A919-82AFE015B78E}" destId="{1F4CEB99-4CC1-450C-8C39-F743C0DDABBF}" srcOrd="3" destOrd="0" presId="urn:microsoft.com/office/officeart/2016/7/layout/RepeatingBendingProcessNew"/>
    <dgm:cxn modelId="{BA8E6DE9-C7D6-41C3-A918-331FCC7D2144}" type="presParOf" srcId="{1F4CEB99-4CC1-450C-8C39-F743C0DDABBF}" destId="{6A58E9BF-B47C-4A48-A658-1E96D934C970}" srcOrd="0" destOrd="0" presId="urn:microsoft.com/office/officeart/2016/7/layout/RepeatingBendingProcessNew"/>
    <dgm:cxn modelId="{755C6E3A-98E8-4431-8C0D-D96537D663F1}" type="presParOf" srcId="{3499CAF3-A733-4CF0-A919-82AFE015B78E}" destId="{B6FBB77E-D28B-418B-977B-87475E8174C0}" srcOrd="4" destOrd="0" presId="urn:microsoft.com/office/officeart/2016/7/layout/RepeatingBendingProcessNew"/>
    <dgm:cxn modelId="{9EAF83D0-0F21-4AE5-81FF-07255D63DC18}" type="presParOf" srcId="{3499CAF3-A733-4CF0-A919-82AFE015B78E}" destId="{653E4D0D-B6EE-4E5D-B979-9C01BCC05B80}" srcOrd="5" destOrd="0" presId="urn:microsoft.com/office/officeart/2016/7/layout/RepeatingBendingProcessNew"/>
    <dgm:cxn modelId="{37F6F899-4C10-4E44-B89A-9B3AFDA42498}" type="presParOf" srcId="{653E4D0D-B6EE-4E5D-B979-9C01BCC05B80}" destId="{CB253001-360C-4A2D-B1CB-6CA3818C1C2E}" srcOrd="0" destOrd="0" presId="urn:microsoft.com/office/officeart/2016/7/layout/RepeatingBendingProcessNew"/>
    <dgm:cxn modelId="{056953A5-2B58-49EF-B2FA-FCDC1CBAA9FB}" type="presParOf" srcId="{3499CAF3-A733-4CF0-A919-82AFE015B78E}" destId="{F814DA4B-DECD-441F-966A-E691A09F9369}" srcOrd="6" destOrd="0" presId="urn:microsoft.com/office/officeart/2016/7/layout/RepeatingBendingProcessNew"/>
    <dgm:cxn modelId="{227EE72D-E916-4D9A-8240-E7F14B91387E}" type="presParOf" srcId="{3499CAF3-A733-4CF0-A919-82AFE015B78E}" destId="{D07BE3F4-C651-4F6B-A092-2F3B9199CCA5}" srcOrd="7" destOrd="0" presId="urn:microsoft.com/office/officeart/2016/7/layout/RepeatingBendingProcessNew"/>
    <dgm:cxn modelId="{5F198DA2-43C3-41D8-9163-3DA3A844701A}" type="presParOf" srcId="{D07BE3F4-C651-4F6B-A092-2F3B9199CCA5}" destId="{F08ADC0A-7ACB-4156-87FB-D3A05ADBACE7}" srcOrd="0" destOrd="0" presId="urn:microsoft.com/office/officeart/2016/7/layout/RepeatingBendingProcessNew"/>
    <dgm:cxn modelId="{C624DE43-E436-41A5-A6EA-8E96A2B3F66A}" type="presParOf" srcId="{3499CAF3-A733-4CF0-A919-82AFE015B78E}" destId="{E8B83CD9-C2E7-4A89-9EFA-50F98AD8D7BA}" srcOrd="8" destOrd="0" presId="urn:microsoft.com/office/officeart/2016/7/layout/RepeatingBendingProcessNew"/>
    <dgm:cxn modelId="{9A9DE591-B0EE-4EB3-83ED-17845F44BA80}" type="presParOf" srcId="{3499CAF3-A733-4CF0-A919-82AFE015B78E}" destId="{237A7F55-7591-47D8-B5C3-CD9A6D9EAA6A}" srcOrd="9" destOrd="0" presId="urn:microsoft.com/office/officeart/2016/7/layout/RepeatingBendingProcessNew"/>
    <dgm:cxn modelId="{2D4D2677-2AE3-482E-B6F0-F63FDFA95E3A}" type="presParOf" srcId="{237A7F55-7591-47D8-B5C3-CD9A6D9EAA6A}" destId="{4D23F164-DA8F-4C6B-B754-9A5033B43369}" srcOrd="0" destOrd="0" presId="urn:microsoft.com/office/officeart/2016/7/layout/RepeatingBendingProcessNew"/>
    <dgm:cxn modelId="{D6C99BB3-C5E5-4429-9064-65EDE1892129}" type="presParOf" srcId="{3499CAF3-A733-4CF0-A919-82AFE015B78E}" destId="{5682AB90-9396-4217-9E89-345F006204C2}" srcOrd="10" destOrd="0" presId="urn:microsoft.com/office/officeart/2016/7/layout/RepeatingBendingProcessNew"/>
    <dgm:cxn modelId="{EA9BD320-2DDF-44D7-AB2F-A93D7666E82A}" type="presParOf" srcId="{3499CAF3-A733-4CF0-A919-82AFE015B78E}" destId="{31FE6E61-97DB-43C9-8CF6-8528F7BBF222}" srcOrd="11" destOrd="0" presId="urn:microsoft.com/office/officeart/2016/7/layout/RepeatingBendingProcessNew"/>
    <dgm:cxn modelId="{31DE68A0-BCBC-421B-A5A0-F323F41C79B8}" type="presParOf" srcId="{31FE6E61-97DB-43C9-8CF6-8528F7BBF222}" destId="{84B4EC49-C992-4E1C-BC52-F4499B148C18}" srcOrd="0" destOrd="0" presId="urn:microsoft.com/office/officeart/2016/7/layout/RepeatingBendingProcessNew"/>
    <dgm:cxn modelId="{CC86E7A1-D85F-47D8-A993-2B3F818DEB38}" type="presParOf" srcId="{3499CAF3-A733-4CF0-A919-82AFE015B78E}" destId="{2E7387FE-3511-4AF0-8BCA-D063FA041836}" srcOrd="12" destOrd="0" presId="urn:microsoft.com/office/officeart/2016/7/layout/RepeatingBendingProcessNew"/>
    <dgm:cxn modelId="{13F8E6AB-5DA4-4D0A-AD8D-33C3C8617FE7}" type="presParOf" srcId="{3499CAF3-A733-4CF0-A919-82AFE015B78E}" destId="{E1399137-62DE-4E41-B8DC-06F03DE1B284}" srcOrd="13" destOrd="0" presId="urn:microsoft.com/office/officeart/2016/7/layout/RepeatingBendingProcessNew"/>
    <dgm:cxn modelId="{DAA064AF-09B5-46A5-B44B-8C2C71287E77}" type="presParOf" srcId="{E1399137-62DE-4E41-B8DC-06F03DE1B284}" destId="{C21A1E97-F772-461A-83DC-5E5316A10269}" srcOrd="0" destOrd="0" presId="urn:microsoft.com/office/officeart/2016/7/layout/RepeatingBendingProcessNew"/>
    <dgm:cxn modelId="{D8023D2A-19EF-4BFA-AC76-8B636A2082C3}" type="presParOf" srcId="{3499CAF3-A733-4CF0-A919-82AFE015B78E}" destId="{6DC74C61-78D1-4F47-9E3A-DBC2C68522A4}" srcOrd="14" destOrd="0" presId="urn:microsoft.com/office/officeart/2016/7/layout/RepeatingBendingProcessNew"/>
    <dgm:cxn modelId="{D042D905-DD87-4663-85FD-1212B03723AC}" type="presParOf" srcId="{3499CAF3-A733-4CF0-A919-82AFE015B78E}" destId="{B618B8BA-5121-4B12-B063-C7A05C37AB8B}" srcOrd="15" destOrd="0" presId="urn:microsoft.com/office/officeart/2016/7/layout/RepeatingBendingProcessNew"/>
    <dgm:cxn modelId="{64C61A5A-C27F-46FB-B54C-CDCB30EC4E3C}" type="presParOf" srcId="{B618B8BA-5121-4B12-B063-C7A05C37AB8B}" destId="{13565BF4-B469-4F4E-9AB6-E7C828E1A7D9}" srcOrd="0" destOrd="0" presId="urn:microsoft.com/office/officeart/2016/7/layout/RepeatingBendingProcessNew"/>
    <dgm:cxn modelId="{5F79E569-7B67-4AD9-B78D-1FA175467294}" type="presParOf" srcId="{3499CAF3-A733-4CF0-A919-82AFE015B78E}" destId="{23BEF097-9858-487B-8DEE-D8C36E65C5F4}" srcOrd="16" destOrd="0" presId="urn:microsoft.com/office/officeart/2016/7/layout/RepeatingBendingProcessNew"/>
    <dgm:cxn modelId="{1390E4F6-EE4E-4720-B011-A53E6CEE7D64}" type="presParOf" srcId="{3499CAF3-A733-4CF0-A919-82AFE015B78E}" destId="{39F2ED64-1C5D-4E90-80BF-28BCFB17C6F6}" srcOrd="17" destOrd="0" presId="urn:microsoft.com/office/officeart/2016/7/layout/RepeatingBendingProcessNew"/>
    <dgm:cxn modelId="{A8DC4155-05EB-4775-AEC8-5B90F87E52F2}" type="presParOf" srcId="{39F2ED64-1C5D-4E90-80BF-28BCFB17C6F6}" destId="{F8C436D3-64DF-40B2-AA3C-E3665FED230D}" srcOrd="0" destOrd="0" presId="urn:microsoft.com/office/officeart/2016/7/layout/RepeatingBendingProcessNew"/>
    <dgm:cxn modelId="{58CC1709-E07A-43EB-AA43-D95641086808}" type="presParOf" srcId="{3499CAF3-A733-4CF0-A919-82AFE015B78E}" destId="{763EAB7F-8A24-4479-98A6-890A44EB4811}" srcOrd="18" destOrd="0" presId="urn:microsoft.com/office/officeart/2016/7/layout/RepeatingBendingProcessNew"/>
    <dgm:cxn modelId="{4E29E36A-10F3-4A53-A54B-4A307B26CBD0}" type="presParOf" srcId="{3499CAF3-A733-4CF0-A919-82AFE015B78E}" destId="{74A3AF22-E9B2-4D5D-88D1-A89D877D73B2}" srcOrd="19" destOrd="0" presId="urn:microsoft.com/office/officeart/2016/7/layout/RepeatingBendingProcessNew"/>
    <dgm:cxn modelId="{E68F25CD-746C-4B5F-BCF6-469FDADA6ABD}" type="presParOf" srcId="{74A3AF22-E9B2-4D5D-88D1-A89D877D73B2}" destId="{B5FB5A80-D833-4B0F-A43D-5A24E4EAD37C}" srcOrd="0" destOrd="0" presId="urn:microsoft.com/office/officeart/2016/7/layout/RepeatingBendingProcessNew"/>
    <dgm:cxn modelId="{1B7EB432-ED33-4846-BEC4-2B6AC002E9DA}" type="presParOf" srcId="{3499CAF3-A733-4CF0-A919-82AFE015B78E}" destId="{25EFD013-C6F4-4328-814A-4F9B3B1DE57E}" srcOrd="20" destOrd="0" presId="urn:microsoft.com/office/officeart/2016/7/layout/RepeatingBendingProcessNew"/>
    <dgm:cxn modelId="{52F8E1DA-6072-4B35-9169-F086F64179D2}" type="presParOf" srcId="{3499CAF3-A733-4CF0-A919-82AFE015B78E}" destId="{E9D46F4E-3F46-4899-A51C-EA02D6234B18}" srcOrd="21" destOrd="0" presId="urn:microsoft.com/office/officeart/2016/7/layout/RepeatingBendingProcessNew"/>
    <dgm:cxn modelId="{F863044E-779C-4965-8CC9-FCD570CFF77F}" type="presParOf" srcId="{E9D46F4E-3F46-4899-A51C-EA02D6234B18}" destId="{5DF731A1-20E1-435A-AA0F-267FCD820B34}" srcOrd="0" destOrd="0" presId="urn:microsoft.com/office/officeart/2016/7/layout/RepeatingBendingProcessNew"/>
    <dgm:cxn modelId="{54A46042-4F39-42BD-A659-A89E48FACE7B}" type="presParOf" srcId="{3499CAF3-A733-4CF0-A919-82AFE015B78E}" destId="{9C70A08B-4099-4A54-9041-2CF49D2D515E}" srcOrd="2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8EAC39-0A1F-4CD7-9100-7A7134AE1785}" type="doc">
      <dgm:prSet loTypeId="urn:microsoft.com/office/officeart/2005/8/layout/hierarchy2" loCatId="hierarchy" qsTypeId="urn:microsoft.com/office/officeart/2005/8/quickstyle/simple2" qsCatId="simple" csTypeId="urn:microsoft.com/office/officeart/2005/8/colors/accent3_2" csCatId="accent3" phldr="1"/>
      <dgm:spPr/>
      <dgm:t>
        <a:bodyPr/>
        <a:lstStyle/>
        <a:p>
          <a:endParaRPr lang="en-CA"/>
        </a:p>
      </dgm:t>
    </dgm:pt>
    <dgm:pt modelId="{5F174B04-C20B-4789-BE8C-F25A742EC139}">
      <dgm:prSet phldrT="[Text]"/>
      <dgm:spPr/>
      <dgm:t>
        <a:bodyPr/>
        <a:lstStyle/>
        <a:p>
          <a:r>
            <a:rPr lang="en-US" dirty="0"/>
            <a:t>Titan sales</a:t>
          </a:r>
          <a:endParaRPr lang="en-CA" dirty="0"/>
        </a:p>
      </dgm:t>
    </dgm:pt>
    <dgm:pt modelId="{5F179A0B-F8B5-4348-9BE7-B8EFED20C2BE}" type="parTrans" cxnId="{1D753706-A9F2-43D4-962C-8DB4DA265DC7}">
      <dgm:prSet/>
      <dgm:spPr/>
      <dgm:t>
        <a:bodyPr/>
        <a:lstStyle/>
        <a:p>
          <a:endParaRPr lang="en-CA"/>
        </a:p>
      </dgm:t>
    </dgm:pt>
    <dgm:pt modelId="{911C457C-C4A3-4BEF-A6B1-05A65073BEAF}" type="sibTrans" cxnId="{1D753706-A9F2-43D4-962C-8DB4DA265DC7}">
      <dgm:prSet/>
      <dgm:spPr/>
      <dgm:t>
        <a:bodyPr/>
        <a:lstStyle/>
        <a:p>
          <a:endParaRPr lang="en-CA"/>
        </a:p>
      </dgm:t>
    </dgm:pt>
    <dgm:pt modelId="{BDA4075D-D006-4081-AB2C-53F51787EF77}">
      <dgm:prSet phldrT="[Text]"/>
      <dgm:spPr/>
      <dgm:t>
        <a:bodyPr/>
        <a:lstStyle/>
        <a:p>
          <a:r>
            <a:rPr lang="en-US" dirty="0"/>
            <a:t>Getting Required Columns for Analysis</a:t>
          </a:r>
          <a:endParaRPr lang="en-CA" dirty="0"/>
        </a:p>
      </dgm:t>
    </dgm:pt>
    <dgm:pt modelId="{05052285-1A22-4D66-BEF5-E0FDBAD6E6B7}" type="parTrans" cxnId="{FC3AC0AE-195A-4079-BB4C-3A126DACBE43}">
      <dgm:prSet/>
      <dgm:spPr/>
      <dgm:t>
        <a:bodyPr/>
        <a:lstStyle/>
        <a:p>
          <a:endParaRPr lang="en-CA"/>
        </a:p>
      </dgm:t>
    </dgm:pt>
    <dgm:pt modelId="{38D9CE08-792E-4B76-A553-4285F45DF14E}" type="sibTrans" cxnId="{FC3AC0AE-195A-4079-BB4C-3A126DACBE43}">
      <dgm:prSet/>
      <dgm:spPr/>
      <dgm:t>
        <a:bodyPr/>
        <a:lstStyle/>
        <a:p>
          <a:endParaRPr lang="en-CA"/>
        </a:p>
      </dgm:t>
    </dgm:pt>
    <dgm:pt modelId="{9B9C4F25-9606-4D91-A0CC-9F2E63AC5E08}">
      <dgm:prSet phldrT="[Text]"/>
      <dgm:spPr/>
      <dgm:t>
        <a:bodyPr/>
        <a:lstStyle/>
        <a:p>
          <a:r>
            <a:rPr lang="en-US" dirty="0"/>
            <a:t>Handling Outliers</a:t>
          </a:r>
          <a:endParaRPr lang="en-CA" dirty="0"/>
        </a:p>
      </dgm:t>
    </dgm:pt>
    <dgm:pt modelId="{24CE36A4-8432-4965-BDF2-F5EFBD12A445}" type="parTrans" cxnId="{3F517EC0-E1A6-457C-B440-4A866D60FA70}">
      <dgm:prSet/>
      <dgm:spPr/>
      <dgm:t>
        <a:bodyPr/>
        <a:lstStyle/>
        <a:p>
          <a:endParaRPr lang="en-CA"/>
        </a:p>
      </dgm:t>
    </dgm:pt>
    <dgm:pt modelId="{22873504-8730-42C1-B495-33BCCC3478E2}" type="sibTrans" cxnId="{3F517EC0-E1A6-457C-B440-4A866D60FA70}">
      <dgm:prSet/>
      <dgm:spPr/>
      <dgm:t>
        <a:bodyPr/>
        <a:lstStyle/>
        <a:p>
          <a:endParaRPr lang="en-CA"/>
        </a:p>
      </dgm:t>
    </dgm:pt>
    <dgm:pt modelId="{9B045F36-0FA2-496B-85EF-665F9EDF9335}">
      <dgm:prSet/>
      <dgm:spPr/>
      <dgm:t>
        <a:bodyPr/>
        <a:lstStyle/>
        <a:p>
          <a:r>
            <a:rPr lang="en-US" dirty="0"/>
            <a:t>Feature Engineering</a:t>
          </a:r>
          <a:endParaRPr lang="en-CA" dirty="0"/>
        </a:p>
      </dgm:t>
    </dgm:pt>
    <dgm:pt modelId="{71A49E0F-CCC7-4E6C-8C1C-A4D6F8FF4862}" type="parTrans" cxnId="{E3C9CC9A-66B9-4BCA-891E-89D21360EA8A}">
      <dgm:prSet/>
      <dgm:spPr/>
      <dgm:t>
        <a:bodyPr/>
        <a:lstStyle/>
        <a:p>
          <a:endParaRPr lang="en-CA"/>
        </a:p>
      </dgm:t>
    </dgm:pt>
    <dgm:pt modelId="{113A85B1-F9CD-489D-BB2C-0DAC75B12D6A}" type="sibTrans" cxnId="{E3C9CC9A-66B9-4BCA-891E-89D21360EA8A}">
      <dgm:prSet/>
      <dgm:spPr/>
      <dgm:t>
        <a:bodyPr/>
        <a:lstStyle/>
        <a:p>
          <a:endParaRPr lang="en-CA"/>
        </a:p>
      </dgm:t>
    </dgm:pt>
    <dgm:pt modelId="{38E5FE5F-00CB-4DF8-90CE-C544CC9D1E17}">
      <dgm:prSet phldrT="[Text]"/>
      <dgm:spPr/>
      <dgm:t>
        <a:bodyPr/>
        <a:lstStyle/>
        <a:p>
          <a:r>
            <a:rPr lang="en-US" dirty="0"/>
            <a:t>Data V</a:t>
          </a:r>
          <a:r>
            <a:rPr lang="en-CA" dirty="0"/>
            <a:t>isualization</a:t>
          </a:r>
        </a:p>
      </dgm:t>
    </dgm:pt>
    <dgm:pt modelId="{4B83EC01-B248-4F1D-A3A1-7F982BEAFCC6}" type="sibTrans" cxnId="{3C8AC9DF-848B-4F1D-873E-85D5869B7C78}">
      <dgm:prSet/>
      <dgm:spPr/>
      <dgm:t>
        <a:bodyPr/>
        <a:lstStyle/>
        <a:p>
          <a:endParaRPr lang="en-CA"/>
        </a:p>
      </dgm:t>
    </dgm:pt>
    <dgm:pt modelId="{5730AFA9-D8FB-460A-8F98-F737E6BB6AFA}" type="parTrans" cxnId="{3C8AC9DF-848B-4F1D-873E-85D5869B7C78}">
      <dgm:prSet/>
      <dgm:spPr/>
      <dgm:t>
        <a:bodyPr/>
        <a:lstStyle/>
        <a:p>
          <a:endParaRPr lang="en-CA"/>
        </a:p>
      </dgm:t>
    </dgm:pt>
    <dgm:pt modelId="{566A958E-C075-4206-AF12-612B4EB8E936}">
      <dgm:prSet/>
      <dgm:spPr/>
      <dgm:t>
        <a:bodyPr/>
        <a:lstStyle/>
        <a:p>
          <a:r>
            <a:rPr lang="en-US" dirty="0"/>
            <a:t>Moving Average</a:t>
          </a:r>
          <a:endParaRPr lang="en-CA" dirty="0"/>
        </a:p>
      </dgm:t>
    </dgm:pt>
    <dgm:pt modelId="{A77788C6-2E76-44E3-9474-0D78F7585DCA}" type="parTrans" cxnId="{8F82D6D5-DE91-4E7A-975E-BB4672C7E7EB}">
      <dgm:prSet/>
      <dgm:spPr/>
      <dgm:t>
        <a:bodyPr/>
        <a:lstStyle/>
        <a:p>
          <a:endParaRPr lang="en-CA"/>
        </a:p>
      </dgm:t>
    </dgm:pt>
    <dgm:pt modelId="{445D3418-6696-49B1-AC23-057904076548}" type="sibTrans" cxnId="{8F82D6D5-DE91-4E7A-975E-BB4672C7E7EB}">
      <dgm:prSet/>
      <dgm:spPr/>
      <dgm:t>
        <a:bodyPr/>
        <a:lstStyle/>
        <a:p>
          <a:endParaRPr lang="en-CA"/>
        </a:p>
      </dgm:t>
    </dgm:pt>
    <dgm:pt modelId="{843F64A6-6243-478E-9A2C-3FB854D4035A}">
      <dgm:prSet/>
      <dgm:spPr/>
      <dgm:t>
        <a:bodyPr/>
        <a:lstStyle/>
        <a:p>
          <a:r>
            <a:rPr lang="en-US" dirty="0"/>
            <a:t>Exponential Smoothing</a:t>
          </a:r>
          <a:endParaRPr lang="en-CA" dirty="0"/>
        </a:p>
      </dgm:t>
    </dgm:pt>
    <dgm:pt modelId="{52645DE8-2316-4FD8-918D-C89175641056}" type="parTrans" cxnId="{D9246AD0-8F0D-4265-9F1C-A397AD74D235}">
      <dgm:prSet/>
      <dgm:spPr/>
      <dgm:t>
        <a:bodyPr/>
        <a:lstStyle/>
        <a:p>
          <a:endParaRPr lang="en-CA"/>
        </a:p>
      </dgm:t>
    </dgm:pt>
    <dgm:pt modelId="{303F395B-FE62-4C3B-ADAB-A4C6AF6CC3B9}" type="sibTrans" cxnId="{D9246AD0-8F0D-4265-9F1C-A397AD74D235}">
      <dgm:prSet/>
      <dgm:spPr/>
      <dgm:t>
        <a:bodyPr/>
        <a:lstStyle/>
        <a:p>
          <a:endParaRPr lang="en-CA"/>
        </a:p>
      </dgm:t>
    </dgm:pt>
    <dgm:pt modelId="{BFD8F6F6-999A-47ED-92A0-C6C9E633C787}">
      <dgm:prSet/>
      <dgm:spPr/>
      <dgm:t>
        <a:bodyPr/>
        <a:lstStyle/>
        <a:p>
          <a:r>
            <a:rPr lang="en-US" dirty="0"/>
            <a:t>SARIMA</a:t>
          </a:r>
          <a:endParaRPr lang="en-CA" dirty="0"/>
        </a:p>
      </dgm:t>
    </dgm:pt>
    <dgm:pt modelId="{12665E40-7356-44DE-9AD6-0AF50FB23B5D}" type="parTrans" cxnId="{0555D818-BD0D-4D23-AE67-0582F95F224D}">
      <dgm:prSet/>
      <dgm:spPr/>
      <dgm:t>
        <a:bodyPr/>
        <a:lstStyle/>
        <a:p>
          <a:endParaRPr lang="en-CA"/>
        </a:p>
      </dgm:t>
    </dgm:pt>
    <dgm:pt modelId="{BF1B86F6-E8CC-44DF-9BD8-7905C6895492}" type="sibTrans" cxnId="{0555D818-BD0D-4D23-AE67-0582F95F224D}">
      <dgm:prSet/>
      <dgm:spPr/>
      <dgm:t>
        <a:bodyPr/>
        <a:lstStyle/>
        <a:p>
          <a:endParaRPr lang="en-CA"/>
        </a:p>
      </dgm:t>
    </dgm:pt>
    <dgm:pt modelId="{3FB65071-8419-4121-BEF5-6FFFC122F854}">
      <dgm:prSet/>
      <dgm:spPr/>
      <dgm:t>
        <a:bodyPr/>
        <a:lstStyle/>
        <a:p>
          <a:r>
            <a:rPr lang="en-US" dirty="0"/>
            <a:t>Facebook Prophet</a:t>
          </a:r>
          <a:endParaRPr lang="en-CA" dirty="0"/>
        </a:p>
      </dgm:t>
    </dgm:pt>
    <dgm:pt modelId="{5A6EEFEE-C197-40FB-8F77-E512DD7C0DC8}" type="parTrans" cxnId="{1DC6625F-4FF6-47F4-8789-6FFA9011F0B4}">
      <dgm:prSet/>
      <dgm:spPr/>
      <dgm:t>
        <a:bodyPr/>
        <a:lstStyle/>
        <a:p>
          <a:endParaRPr lang="en-CA"/>
        </a:p>
      </dgm:t>
    </dgm:pt>
    <dgm:pt modelId="{08E1B177-F6E9-4B1E-B69A-728F37820229}" type="sibTrans" cxnId="{1DC6625F-4FF6-47F4-8789-6FFA9011F0B4}">
      <dgm:prSet/>
      <dgm:spPr/>
      <dgm:t>
        <a:bodyPr/>
        <a:lstStyle/>
        <a:p>
          <a:endParaRPr lang="en-CA"/>
        </a:p>
      </dgm:t>
    </dgm:pt>
    <dgm:pt modelId="{EBE353CF-D1A2-40CD-90C3-185246703146}" type="pres">
      <dgm:prSet presAssocID="{078EAC39-0A1F-4CD7-9100-7A7134AE1785}" presName="diagram" presStyleCnt="0">
        <dgm:presLayoutVars>
          <dgm:chPref val="1"/>
          <dgm:dir/>
          <dgm:animOne val="branch"/>
          <dgm:animLvl val="lvl"/>
          <dgm:resizeHandles val="exact"/>
        </dgm:presLayoutVars>
      </dgm:prSet>
      <dgm:spPr/>
      <dgm:t>
        <a:bodyPr/>
        <a:lstStyle/>
        <a:p>
          <a:endParaRPr lang="en-IN"/>
        </a:p>
      </dgm:t>
    </dgm:pt>
    <dgm:pt modelId="{FAD7557C-8D01-4B38-9389-2DBF40C11957}" type="pres">
      <dgm:prSet presAssocID="{5F174B04-C20B-4789-BE8C-F25A742EC139}" presName="root1" presStyleCnt="0"/>
      <dgm:spPr/>
    </dgm:pt>
    <dgm:pt modelId="{A5C8AB0F-2ADF-41F7-9F11-37696ADF9056}" type="pres">
      <dgm:prSet presAssocID="{5F174B04-C20B-4789-BE8C-F25A742EC139}" presName="LevelOneTextNode" presStyleLbl="node0" presStyleIdx="0" presStyleCnt="1" custLinFactNeighborX="10782" custLinFactNeighborY="-39811">
        <dgm:presLayoutVars>
          <dgm:chPref val="3"/>
        </dgm:presLayoutVars>
      </dgm:prSet>
      <dgm:spPr/>
      <dgm:t>
        <a:bodyPr/>
        <a:lstStyle/>
        <a:p>
          <a:endParaRPr lang="en-IN"/>
        </a:p>
      </dgm:t>
    </dgm:pt>
    <dgm:pt modelId="{0BAB3A0D-424D-466D-915C-5B1A69F65FFB}" type="pres">
      <dgm:prSet presAssocID="{5F174B04-C20B-4789-BE8C-F25A742EC139}" presName="level2hierChild" presStyleCnt="0"/>
      <dgm:spPr/>
    </dgm:pt>
    <dgm:pt modelId="{7D2B8C1F-738F-4A86-A3B3-3242409AF318}" type="pres">
      <dgm:prSet presAssocID="{05052285-1A22-4D66-BEF5-E0FDBAD6E6B7}" presName="conn2-1" presStyleLbl="parChTrans1D2" presStyleIdx="0" presStyleCnt="2"/>
      <dgm:spPr/>
      <dgm:t>
        <a:bodyPr/>
        <a:lstStyle/>
        <a:p>
          <a:endParaRPr lang="en-IN"/>
        </a:p>
      </dgm:t>
    </dgm:pt>
    <dgm:pt modelId="{94BC4E28-6A1F-4FD3-AAC4-710ED1360319}" type="pres">
      <dgm:prSet presAssocID="{05052285-1A22-4D66-BEF5-E0FDBAD6E6B7}" presName="connTx" presStyleLbl="parChTrans1D2" presStyleIdx="0" presStyleCnt="2"/>
      <dgm:spPr/>
      <dgm:t>
        <a:bodyPr/>
        <a:lstStyle/>
        <a:p>
          <a:endParaRPr lang="en-IN"/>
        </a:p>
      </dgm:t>
    </dgm:pt>
    <dgm:pt modelId="{56171C1D-5105-4901-A4AD-3B5B47C4F325}" type="pres">
      <dgm:prSet presAssocID="{BDA4075D-D006-4081-AB2C-53F51787EF77}" presName="root2" presStyleCnt="0"/>
      <dgm:spPr/>
    </dgm:pt>
    <dgm:pt modelId="{154C8C47-CFEA-4BAE-8A52-B38CDB942E4D}" type="pres">
      <dgm:prSet presAssocID="{BDA4075D-D006-4081-AB2C-53F51787EF77}" presName="LevelTwoTextNode" presStyleLbl="node2" presStyleIdx="0" presStyleCnt="2" custLinFactNeighborX="10782" custLinFactNeighborY="-39811">
        <dgm:presLayoutVars>
          <dgm:chPref val="3"/>
        </dgm:presLayoutVars>
      </dgm:prSet>
      <dgm:spPr/>
      <dgm:t>
        <a:bodyPr/>
        <a:lstStyle/>
        <a:p>
          <a:endParaRPr lang="en-IN"/>
        </a:p>
      </dgm:t>
    </dgm:pt>
    <dgm:pt modelId="{54EF24E2-4212-4BC0-B13E-AFD0047B498A}" type="pres">
      <dgm:prSet presAssocID="{BDA4075D-D006-4081-AB2C-53F51787EF77}" presName="level3hierChild" presStyleCnt="0"/>
      <dgm:spPr/>
    </dgm:pt>
    <dgm:pt modelId="{E8BDE562-A2C7-4FAB-866E-923408F15DB5}" type="pres">
      <dgm:prSet presAssocID="{24CE36A4-8432-4965-BDF2-F5EFBD12A445}" presName="conn2-1" presStyleLbl="parChTrans1D3" presStyleIdx="0" presStyleCnt="1"/>
      <dgm:spPr/>
      <dgm:t>
        <a:bodyPr/>
        <a:lstStyle/>
        <a:p>
          <a:endParaRPr lang="en-IN"/>
        </a:p>
      </dgm:t>
    </dgm:pt>
    <dgm:pt modelId="{392F04A9-60D8-4277-921E-34A7EA6CD959}" type="pres">
      <dgm:prSet presAssocID="{24CE36A4-8432-4965-BDF2-F5EFBD12A445}" presName="connTx" presStyleLbl="parChTrans1D3" presStyleIdx="0" presStyleCnt="1"/>
      <dgm:spPr/>
      <dgm:t>
        <a:bodyPr/>
        <a:lstStyle/>
        <a:p>
          <a:endParaRPr lang="en-IN"/>
        </a:p>
      </dgm:t>
    </dgm:pt>
    <dgm:pt modelId="{DE0FF6DE-7BC3-4B94-8A12-E6520CD6BAE5}" type="pres">
      <dgm:prSet presAssocID="{9B9C4F25-9606-4D91-A0CC-9F2E63AC5E08}" presName="root2" presStyleCnt="0"/>
      <dgm:spPr/>
    </dgm:pt>
    <dgm:pt modelId="{A6AD3611-46BC-4479-9A78-BA76116643B1}" type="pres">
      <dgm:prSet presAssocID="{9B9C4F25-9606-4D91-A0CC-9F2E63AC5E08}" presName="LevelTwoTextNode" presStyleLbl="node3" presStyleIdx="0" presStyleCnt="1" custLinFactNeighborX="-19561" custLinFactNeighborY="-39811">
        <dgm:presLayoutVars>
          <dgm:chPref val="3"/>
        </dgm:presLayoutVars>
      </dgm:prSet>
      <dgm:spPr/>
      <dgm:t>
        <a:bodyPr/>
        <a:lstStyle/>
        <a:p>
          <a:endParaRPr lang="en-IN"/>
        </a:p>
      </dgm:t>
    </dgm:pt>
    <dgm:pt modelId="{1764A5BB-F220-49ED-AE16-3EE2A448EEF9}" type="pres">
      <dgm:prSet presAssocID="{9B9C4F25-9606-4D91-A0CC-9F2E63AC5E08}" presName="level3hierChild" presStyleCnt="0"/>
      <dgm:spPr/>
    </dgm:pt>
    <dgm:pt modelId="{AE26336F-9C23-4B57-BCBD-E3F42BAC9E73}" type="pres">
      <dgm:prSet presAssocID="{71A49E0F-CCC7-4E6C-8C1C-A4D6F8FF4862}" presName="conn2-1" presStyleLbl="parChTrans1D4" presStyleIdx="0" presStyleCnt="5"/>
      <dgm:spPr/>
      <dgm:t>
        <a:bodyPr/>
        <a:lstStyle/>
        <a:p>
          <a:endParaRPr lang="en-IN"/>
        </a:p>
      </dgm:t>
    </dgm:pt>
    <dgm:pt modelId="{3013F7B0-84B9-4FED-ACAC-32992BBE0AB6}" type="pres">
      <dgm:prSet presAssocID="{71A49E0F-CCC7-4E6C-8C1C-A4D6F8FF4862}" presName="connTx" presStyleLbl="parChTrans1D4" presStyleIdx="0" presStyleCnt="5"/>
      <dgm:spPr/>
      <dgm:t>
        <a:bodyPr/>
        <a:lstStyle/>
        <a:p>
          <a:endParaRPr lang="en-IN"/>
        </a:p>
      </dgm:t>
    </dgm:pt>
    <dgm:pt modelId="{29FED84A-7BDE-478B-BC4A-9FE3F7549836}" type="pres">
      <dgm:prSet presAssocID="{9B045F36-0FA2-496B-85EF-665F9EDF9335}" presName="root2" presStyleCnt="0"/>
      <dgm:spPr/>
    </dgm:pt>
    <dgm:pt modelId="{4DFD8272-88F9-4FA0-9DD4-97FBB3866461}" type="pres">
      <dgm:prSet presAssocID="{9B045F36-0FA2-496B-85EF-665F9EDF9335}" presName="LevelTwoTextNode" presStyleLbl="node4" presStyleIdx="0" presStyleCnt="5" custLinFactNeighborX="-49229" custLinFactNeighborY="-41160">
        <dgm:presLayoutVars>
          <dgm:chPref val="3"/>
        </dgm:presLayoutVars>
      </dgm:prSet>
      <dgm:spPr/>
      <dgm:t>
        <a:bodyPr/>
        <a:lstStyle/>
        <a:p>
          <a:endParaRPr lang="en-IN"/>
        </a:p>
      </dgm:t>
    </dgm:pt>
    <dgm:pt modelId="{2140E75D-3163-4818-A6BD-B129746F7F0A}" type="pres">
      <dgm:prSet presAssocID="{9B045F36-0FA2-496B-85EF-665F9EDF9335}" presName="level3hierChild" presStyleCnt="0"/>
      <dgm:spPr/>
    </dgm:pt>
    <dgm:pt modelId="{E36D7874-1E78-4109-B435-306E1AB4CAAA}" type="pres">
      <dgm:prSet presAssocID="{A77788C6-2E76-44E3-9474-0D78F7585DCA}" presName="conn2-1" presStyleLbl="parChTrans1D4" presStyleIdx="1" presStyleCnt="5"/>
      <dgm:spPr/>
      <dgm:t>
        <a:bodyPr/>
        <a:lstStyle/>
        <a:p>
          <a:endParaRPr lang="en-IN"/>
        </a:p>
      </dgm:t>
    </dgm:pt>
    <dgm:pt modelId="{D16FAD25-0A14-4F10-9457-49C1DD22C1B0}" type="pres">
      <dgm:prSet presAssocID="{A77788C6-2E76-44E3-9474-0D78F7585DCA}" presName="connTx" presStyleLbl="parChTrans1D4" presStyleIdx="1" presStyleCnt="5"/>
      <dgm:spPr/>
      <dgm:t>
        <a:bodyPr/>
        <a:lstStyle/>
        <a:p>
          <a:endParaRPr lang="en-IN"/>
        </a:p>
      </dgm:t>
    </dgm:pt>
    <dgm:pt modelId="{8B4DFF25-9DE7-41E4-99FB-65E57AEAE02C}" type="pres">
      <dgm:prSet presAssocID="{566A958E-C075-4206-AF12-612B4EB8E936}" presName="root2" presStyleCnt="0"/>
      <dgm:spPr/>
    </dgm:pt>
    <dgm:pt modelId="{6355DFA8-D2B9-4E31-8026-8CFDB53C9AFD}" type="pres">
      <dgm:prSet presAssocID="{566A958E-C075-4206-AF12-612B4EB8E936}" presName="LevelTwoTextNode" presStyleLbl="node4" presStyleIdx="1" presStyleCnt="5" custLinFactNeighborX="-19512" custLinFactNeighborY="-28036">
        <dgm:presLayoutVars>
          <dgm:chPref val="3"/>
        </dgm:presLayoutVars>
      </dgm:prSet>
      <dgm:spPr/>
      <dgm:t>
        <a:bodyPr/>
        <a:lstStyle/>
        <a:p>
          <a:endParaRPr lang="en-IN"/>
        </a:p>
      </dgm:t>
    </dgm:pt>
    <dgm:pt modelId="{17704839-CF86-4266-8EE2-63B8E6B5A990}" type="pres">
      <dgm:prSet presAssocID="{566A958E-C075-4206-AF12-612B4EB8E936}" presName="level3hierChild" presStyleCnt="0"/>
      <dgm:spPr/>
    </dgm:pt>
    <dgm:pt modelId="{3A225316-9CAA-4AEB-8C7B-3BF5FB4BBF3A}" type="pres">
      <dgm:prSet presAssocID="{52645DE8-2316-4FD8-918D-C89175641056}" presName="conn2-1" presStyleLbl="parChTrans1D4" presStyleIdx="2" presStyleCnt="5"/>
      <dgm:spPr/>
      <dgm:t>
        <a:bodyPr/>
        <a:lstStyle/>
        <a:p>
          <a:endParaRPr lang="en-IN"/>
        </a:p>
      </dgm:t>
    </dgm:pt>
    <dgm:pt modelId="{162A4F9B-7D2F-4A96-BD35-52AFECE34800}" type="pres">
      <dgm:prSet presAssocID="{52645DE8-2316-4FD8-918D-C89175641056}" presName="connTx" presStyleLbl="parChTrans1D4" presStyleIdx="2" presStyleCnt="5"/>
      <dgm:spPr/>
      <dgm:t>
        <a:bodyPr/>
        <a:lstStyle/>
        <a:p>
          <a:endParaRPr lang="en-IN"/>
        </a:p>
      </dgm:t>
    </dgm:pt>
    <dgm:pt modelId="{29D10065-9933-471C-875E-56CFEC9030FF}" type="pres">
      <dgm:prSet presAssocID="{843F64A6-6243-478E-9A2C-3FB854D4035A}" presName="root2" presStyleCnt="0"/>
      <dgm:spPr/>
    </dgm:pt>
    <dgm:pt modelId="{5D20D5C3-6318-444E-BACE-918B4900A713}" type="pres">
      <dgm:prSet presAssocID="{843F64A6-6243-478E-9A2C-3FB854D4035A}" presName="LevelTwoTextNode" presStyleLbl="node4" presStyleIdx="2" presStyleCnt="5" custLinFactNeighborX="-19512" custLinFactNeighborY="-28036">
        <dgm:presLayoutVars>
          <dgm:chPref val="3"/>
        </dgm:presLayoutVars>
      </dgm:prSet>
      <dgm:spPr/>
      <dgm:t>
        <a:bodyPr/>
        <a:lstStyle/>
        <a:p>
          <a:endParaRPr lang="en-IN"/>
        </a:p>
      </dgm:t>
    </dgm:pt>
    <dgm:pt modelId="{CF281E45-279D-4727-B78B-5ABE9F97F9EE}" type="pres">
      <dgm:prSet presAssocID="{843F64A6-6243-478E-9A2C-3FB854D4035A}" presName="level3hierChild" presStyleCnt="0"/>
      <dgm:spPr/>
    </dgm:pt>
    <dgm:pt modelId="{984AD7D9-BBFF-45A3-8918-74D08D28F853}" type="pres">
      <dgm:prSet presAssocID="{12665E40-7356-44DE-9AD6-0AF50FB23B5D}" presName="conn2-1" presStyleLbl="parChTrans1D4" presStyleIdx="3" presStyleCnt="5"/>
      <dgm:spPr/>
      <dgm:t>
        <a:bodyPr/>
        <a:lstStyle/>
        <a:p>
          <a:endParaRPr lang="en-IN"/>
        </a:p>
      </dgm:t>
    </dgm:pt>
    <dgm:pt modelId="{7E5F4139-4787-4D50-B78B-4DE18937D96A}" type="pres">
      <dgm:prSet presAssocID="{12665E40-7356-44DE-9AD6-0AF50FB23B5D}" presName="connTx" presStyleLbl="parChTrans1D4" presStyleIdx="3" presStyleCnt="5"/>
      <dgm:spPr/>
      <dgm:t>
        <a:bodyPr/>
        <a:lstStyle/>
        <a:p>
          <a:endParaRPr lang="en-IN"/>
        </a:p>
      </dgm:t>
    </dgm:pt>
    <dgm:pt modelId="{200775B5-1444-4000-8888-4A3D5D83952E}" type="pres">
      <dgm:prSet presAssocID="{BFD8F6F6-999A-47ED-92A0-C6C9E633C787}" presName="root2" presStyleCnt="0"/>
      <dgm:spPr/>
    </dgm:pt>
    <dgm:pt modelId="{1ECE2527-2D78-4AE0-8E48-87A1688F8CD7}" type="pres">
      <dgm:prSet presAssocID="{BFD8F6F6-999A-47ED-92A0-C6C9E633C787}" presName="LevelTwoTextNode" presStyleLbl="node4" presStyleIdx="3" presStyleCnt="5" custLinFactNeighborX="-19512" custLinFactNeighborY="-28036">
        <dgm:presLayoutVars>
          <dgm:chPref val="3"/>
        </dgm:presLayoutVars>
      </dgm:prSet>
      <dgm:spPr/>
      <dgm:t>
        <a:bodyPr/>
        <a:lstStyle/>
        <a:p>
          <a:endParaRPr lang="en-IN"/>
        </a:p>
      </dgm:t>
    </dgm:pt>
    <dgm:pt modelId="{AFDF4D19-EBC4-440A-80F2-0AC9DFEF3504}" type="pres">
      <dgm:prSet presAssocID="{BFD8F6F6-999A-47ED-92A0-C6C9E633C787}" presName="level3hierChild" presStyleCnt="0"/>
      <dgm:spPr/>
    </dgm:pt>
    <dgm:pt modelId="{F4C1EC45-3984-4D54-86D4-4DCA92198E38}" type="pres">
      <dgm:prSet presAssocID="{5A6EEFEE-C197-40FB-8F77-E512DD7C0DC8}" presName="conn2-1" presStyleLbl="parChTrans1D4" presStyleIdx="4" presStyleCnt="5"/>
      <dgm:spPr/>
      <dgm:t>
        <a:bodyPr/>
        <a:lstStyle/>
        <a:p>
          <a:endParaRPr lang="en-IN"/>
        </a:p>
      </dgm:t>
    </dgm:pt>
    <dgm:pt modelId="{7D04E6F0-A261-48C8-AD37-F3643886B51A}" type="pres">
      <dgm:prSet presAssocID="{5A6EEFEE-C197-40FB-8F77-E512DD7C0DC8}" presName="connTx" presStyleLbl="parChTrans1D4" presStyleIdx="4" presStyleCnt="5"/>
      <dgm:spPr/>
      <dgm:t>
        <a:bodyPr/>
        <a:lstStyle/>
        <a:p>
          <a:endParaRPr lang="en-IN"/>
        </a:p>
      </dgm:t>
    </dgm:pt>
    <dgm:pt modelId="{D2E5BE6B-6AD8-45D3-A28D-C9AC4DC14FCF}" type="pres">
      <dgm:prSet presAssocID="{3FB65071-8419-4121-BEF5-6FFFC122F854}" presName="root2" presStyleCnt="0"/>
      <dgm:spPr/>
    </dgm:pt>
    <dgm:pt modelId="{FC09E3B6-4A6C-441A-93FE-2FFE3761F5BC}" type="pres">
      <dgm:prSet presAssocID="{3FB65071-8419-4121-BEF5-6FFFC122F854}" presName="LevelTwoTextNode" presStyleLbl="node4" presStyleIdx="4" presStyleCnt="5" custLinFactNeighborX="-19512" custLinFactNeighborY="-28036">
        <dgm:presLayoutVars>
          <dgm:chPref val="3"/>
        </dgm:presLayoutVars>
      </dgm:prSet>
      <dgm:spPr/>
      <dgm:t>
        <a:bodyPr/>
        <a:lstStyle/>
        <a:p>
          <a:endParaRPr lang="en-IN"/>
        </a:p>
      </dgm:t>
    </dgm:pt>
    <dgm:pt modelId="{45C7ABC9-3DE1-4E9E-B565-3422CC50922B}" type="pres">
      <dgm:prSet presAssocID="{3FB65071-8419-4121-BEF5-6FFFC122F854}" presName="level3hierChild" presStyleCnt="0"/>
      <dgm:spPr/>
    </dgm:pt>
    <dgm:pt modelId="{EDD5B4AD-2D34-412F-8A6C-D7BED8A10D64}" type="pres">
      <dgm:prSet presAssocID="{5730AFA9-D8FB-460A-8F98-F737E6BB6AFA}" presName="conn2-1" presStyleLbl="parChTrans1D2" presStyleIdx="1" presStyleCnt="2"/>
      <dgm:spPr/>
      <dgm:t>
        <a:bodyPr/>
        <a:lstStyle/>
        <a:p>
          <a:endParaRPr lang="en-IN"/>
        </a:p>
      </dgm:t>
    </dgm:pt>
    <dgm:pt modelId="{E622C1DB-D954-46B3-90FB-0F746CCFCEB0}" type="pres">
      <dgm:prSet presAssocID="{5730AFA9-D8FB-460A-8F98-F737E6BB6AFA}" presName="connTx" presStyleLbl="parChTrans1D2" presStyleIdx="1" presStyleCnt="2"/>
      <dgm:spPr/>
      <dgm:t>
        <a:bodyPr/>
        <a:lstStyle/>
        <a:p>
          <a:endParaRPr lang="en-IN"/>
        </a:p>
      </dgm:t>
    </dgm:pt>
    <dgm:pt modelId="{054E7B60-8130-4ECC-83AF-40B39B3D29CF}" type="pres">
      <dgm:prSet presAssocID="{38E5FE5F-00CB-4DF8-90CE-C544CC9D1E17}" presName="root2" presStyleCnt="0"/>
      <dgm:spPr/>
    </dgm:pt>
    <dgm:pt modelId="{7BCBDDE8-830A-4336-8C5E-C61E7CC0F6FF}" type="pres">
      <dgm:prSet presAssocID="{38E5FE5F-00CB-4DF8-90CE-C544CC9D1E17}" presName="LevelTwoTextNode" presStyleLbl="node2" presStyleIdx="1" presStyleCnt="2" custLinFactNeighborX="10782" custLinFactNeighborY="-39811">
        <dgm:presLayoutVars>
          <dgm:chPref val="3"/>
        </dgm:presLayoutVars>
      </dgm:prSet>
      <dgm:spPr/>
      <dgm:t>
        <a:bodyPr/>
        <a:lstStyle/>
        <a:p>
          <a:endParaRPr lang="en-IN"/>
        </a:p>
      </dgm:t>
    </dgm:pt>
    <dgm:pt modelId="{F7F69414-F9AE-4D0B-B33E-F76473521407}" type="pres">
      <dgm:prSet presAssocID="{38E5FE5F-00CB-4DF8-90CE-C544CC9D1E17}" presName="level3hierChild" presStyleCnt="0"/>
      <dgm:spPr/>
    </dgm:pt>
  </dgm:ptLst>
  <dgm:cxnLst>
    <dgm:cxn modelId="{48FE183F-7220-47C6-BEBB-9A55C8587319}" type="presOf" srcId="{566A958E-C075-4206-AF12-612B4EB8E936}" destId="{6355DFA8-D2B9-4E31-8026-8CFDB53C9AFD}" srcOrd="0" destOrd="0" presId="urn:microsoft.com/office/officeart/2005/8/layout/hierarchy2"/>
    <dgm:cxn modelId="{56581768-487F-4E9D-9F12-03F2B970A190}" type="presOf" srcId="{5730AFA9-D8FB-460A-8F98-F737E6BB6AFA}" destId="{EDD5B4AD-2D34-412F-8A6C-D7BED8A10D64}" srcOrd="0" destOrd="0" presId="urn:microsoft.com/office/officeart/2005/8/layout/hierarchy2"/>
    <dgm:cxn modelId="{9AAD2E48-80DC-494E-9997-9FAE1C5457F1}" type="presOf" srcId="{5730AFA9-D8FB-460A-8F98-F737E6BB6AFA}" destId="{E622C1DB-D954-46B3-90FB-0F746CCFCEB0}" srcOrd="1" destOrd="0" presId="urn:microsoft.com/office/officeart/2005/8/layout/hierarchy2"/>
    <dgm:cxn modelId="{A064791D-A1E9-4209-8265-C8F475710D2A}" type="presOf" srcId="{5A6EEFEE-C197-40FB-8F77-E512DD7C0DC8}" destId="{F4C1EC45-3984-4D54-86D4-4DCA92198E38}" srcOrd="0" destOrd="0" presId="urn:microsoft.com/office/officeart/2005/8/layout/hierarchy2"/>
    <dgm:cxn modelId="{265C31AD-F596-4DEB-969D-53010C3B3E9E}" type="presOf" srcId="{05052285-1A22-4D66-BEF5-E0FDBAD6E6B7}" destId="{94BC4E28-6A1F-4FD3-AAC4-710ED1360319}" srcOrd="1" destOrd="0" presId="urn:microsoft.com/office/officeart/2005/8/layout/hierarchy2"/>
    <dgm:cxn modelId="{13EF3095-BD35-433D-9362-EF45D1AF9DD6}" type="presOf" srcId="{9B9C4F25-9606-4D91-A0CC-9F2E63AC5E08}" destId="{A6AD3611-46BC-4479-9A78-BA76116643B1}" srcOrd="0" destOrd="0" presId="urn:microsoft.com/office/officeart/2005/8/layout/hierarchy2"/>
    <dgm:cxn modelId="{D7CACF93-E878-4F16-9C48-C08BF35463AF}" type="presOf" srcId="{12665E40-7356-44DE-9AD6-0AF50FB23B5D}" destId="{984AD7D9-BBFF-45A3-8918-74D08D28F853}" srcOrd="0" destOrd="0" presId="urn:microsoft.com/office/officeart/2005/8/layout/hierarchy2"/>
    <dgm:cxn modelId="{A6D56E8C-FCF0-4A17-A167-F7AC7B4D40B2}" type="presOf" srcId="{9B045F36-0FA2-496B-85EF-665F9EDF9335}" destId="{4DFD8272-88F9-4FA0-9DD4-97FBB3866461}" srcOrd="0" destOrd="0" presId="urn:microsoft.com/office/officeart/2005/8/layout/hierarchy2"/>
    <dgm:cxn modelId="{D9246AD0-8F0D-4265-9F1C-A397AD74D235}" srcId="{9B045F36-0FA2-496B-85EF-665F9EDF9335}" destId="{843F64A6-6243-478E-9A2C-3FB854D4035A}" srcOrd="1" destOrd="0" parTransId="{52645DE8-2316-4FD8-918D-C89175641056}" sibTransId="{303F395B-FE62-4C3B-ADAB-A4C6AF6CC3B9}"/>
    <dgm:cxn modelId="{E2722FA4-49D8-429C-B19C-C4750D3DA26B}" type="presOf" srcId="{24CE36A4-8432-4965-BDF2-F5EFBD12A445}" destId="{E8BDE562-A2C7-4FAB-866E-923408F15DB5}" srcOrd="0" destOrd="0" presId="urn:microsoft.com/office/officeart/2005/8/layout/hierarchy2"/>
    <dgm:cxn modelId="{0555D818-BD0D-4D23-AE67-0582F95F224D}" srcId="{9B045F36-0FA2-496B-85EF-665F9EDF9335}" destId="{BFD8F6F6-999A-47ED-92A0-C6C9E633C787}" srcOrd="2" destOrd="0" parTransId="{12665E40-7356-44DE-9AD6-0AF50FB23B5D}" sibTransId="{BF1B86F6-E8CC-44DF-9BD8-7905C6895492}"/>
    <dgm:cxn modelId="{C1D85C68-296C-4468-BCCA-20E8B016A115}" type="presOf" srcId="{71A49E0F-CCC7-4E6C-8C1C-A4D6F8FF4862}" destId="{AE26336F-9C23-4B57-BCBD-E3F42BAC9E73}" srcOrd="0" destOrd="0" presId="urn:microsoft.com/office/officeart/2005/8/layout/hierarchy2"/>
    <dgm:cxn modelId="{1D753706-A9F2-43D4-962C-8DB4DA265DC7}" srcId="{078EAC39-0A1F-4CD7-9100-7A7134AE1785}" destId="{5F174B04-C20B-4789-BE8C-F25A742EC139}" srcOrd="0" destOrd="0" parTransId="{5F179A0B-F8B5-4348-9BE7-B8EFED20C2BE}" sibTransId="{911C457C-C4A3-4BEF-A6B1-05A65073BEAF}"/>
    <dgm:cxn modelId="{371D73AA-2637-4B14-BE24-B845C3A29223}" type="presOf" srcId="{5F174B04-C20B-4789-BE8C-F25A742EC139}" destId="{A5C8AB0F-2ADF-41F7-9F11-37696ADF9056}" srcOrd="0" destOrd="0" presId="urn:microsoft.com/office/officeart/2005/8/layout/hierarchy2"/>
    <dgm:cxn modelId="{9A521F7B-C34E-44FA-BB85-AA119E6E770B}" type="presOf" srcId="{A77788C6-2E76-44E3-9474-0D78F7585DCA}" destId="{E36D7874-1E78-4109-B435-306E1AB4CAAA}" srcOrd="0" destOrd="0" presId="urn:microsoft.com/office/officeart/2005/8/layout/hierarchy2"/>
    <dgm:cxn modelId="{91D9172A-6649-48AF-B330-350D99355362}" type="presOf" srcId="{71A49E0F-CCC7-4E6C-8C1C-A4D6F8FF4862}" destId="{3013F7B0-84B9-4FED-ACAC-32992BBE0AB6}" srcOrd="1" destOrd="0" presId="urn:microsoft.com/office/officeart/2005/8/layout/hierarchy2"/>
    <dgm:cxn modelId="{1DC6625F-4FF6-47F4-8789-6FFA9011F0B4}" srcId="{9B045F36-0FA2-496B-85EF-665F9EDF9335}" destId="{3FB65071-8419-4121-BEF5-6FFFC122F854}" srcOrd="3" destOrd="0" parTransId="{5A6EEFEE-C197-40FB-8F77-E512DD7C0DC8}" sibTransId="{08E1B177-F6E9-4B1E-B69A-728F37820229}"/>
    <dgm:cxn modelId="{3F517EC0-E1A6-457C-B440-4A866D60FA70}" srcId="{BDA4075D-D006-4081-AB2C-53F51787EF77}" destId="{9B9C4F25-9606-4D91-A0CC-9F2E63AC5E08}" srcOrd="0" destOrd="0" parTransId="{24CE36A4-8432-4965-BDF2-F5EFBD12A445}" sibTransId="{22873504-8730-42C1-B495-33BCCC3478E2}"/>
    <dgm:cxn modelId="{E3C9CC9A-66B9-4BCA-891E-89D21360EA8A}" srcId="{9B9C4F25-9606-4D91-A0CC-9F2E63AC5E08}" destId="{9B045F36-0FA2-496B-85EF-665F9EDF9335}" srcOrd="0" destOrd="0" parTransId="{71A49E0F-CCC7-4E6C-8C1C-A4D6F8FF4862}" sibTransId="{113A85B1-F9CD-489D-BB2C-0DAC75B12D6A}"/>
    <dgm:cxn modelId="{4F532A1C-B5D2-4680-9DA2-BDF65CA82E28}" type="presOf" srcId="{5A6EEFEE-C197-40FB-8F77-E512DD7C0DC8}" destId="{7D04E6F0-A261-48C8-AD37-F3643886B51A}" srcOrd="1" destOrd="0" presId="urn:microsoft.com/office/officeart/2005/8/layout/hierarchy2"/>
    <dgm:cxn modelId="{ED43460E-7902-46A5-B141-B090B21FEF08}" type="presOf" srcId="{BDA4075D-D006-4081-AB2C-53F51787EF77}" destId="{154C8C47-CFEA-4BAE-8A52-B38CDB942E4D}" srcOrd="0" destOrd="0" presId="urn:microsoft.com/office/officeart/2005/8/layout/hierarchy2"/>
    <dgm:cxn modelId="{6A94C91E-DFCB-48AE-9647-8397288D58F6}" type="presOf" srcId="{24CE36A4-8432-4965-BDF2-F5EFBD12A445}" destId="{392F04A9-60D8-4277-921E-34A7EA6CD959}" srcOrd="1" destOrd="0" presId="urn:microsoft.com/office/officeart/2005/8/layout/hierarchy2"/>
    <dgm:cxn modelId="{3C8AC9DF-848B-4F1D-873E-85D5869B7C78}" srcId="{5F174B04-C20B-4789-BE8C-F25A742EC139}" destId="{38E5FE5F-00CB-4DF8-90CE-C544CC9D1E17}" srcOrd="1" destOrd="0" parTransId="{5730AFA9-D8FB-460A-8F98-F737E6BB6AFA}" sibTransId="{4B83EC01-B248-4F1D-A3A1-7F982BEAFCC6}"/>
    <dgm:cxn modelId="{82E204C8-2B18-4EE1-86F9-8C3D381F9E10}" type="presOf" srcId="{843F64A6-6243-478E-9A2C-3FB854D4035A}" destId="{5D20D5C3-6318-444E-BACE-918B4900A713}" srcOrd="0" destOrd="0" presId="urn:microsoft.com/office/officeart/2005/8/layout/hierarchy2"/>
    <dgm:cxn modelId="{C89F20B3-07F7-45D5-8F92-19768EC0433C}" type="presOf" srcId="{3FB65071-8419-4121-BEF5-6FFFC122F854}" destId="{FC09E3B6-4A6C-441A-93FE-2FFE3761F5BC}" srcOrd="0" destOrd="0" presId="urn:microsoft.com/office/officeart/2005/8/layout/hierarchy2"/>
    <dgm:cxn modelId="{E0014073-2754-41AF-9E3B-DBB0DEE4745E}" type="presOf" srcId="{A77788C6-2E76-44E3-9474-0D78F7585DCA}" destId="{D16FAD25-0A14-4F10-9457-49C1DD22C1B0}" srcOrd="1" destOrd="0" presId="urn:microsoft.com/office/officeart/2005/8/layout/hierarchy2"/>
    <dgm:cxn modelId="{FC3AC0AE-195A-4079-BB4C-3A126DACBE43}" srcId="{5F174B04-C20B-4789-BE8C-F25A742EC139}" destId="{BDA4075D-D006-4081-AB2C-53F51787EF77}" srcOrd="0" destOrd="0" parTransId="{05052285-1A22-4D66-BEF5-E0FDBAD6E6B7}" sibTransId="{38D9CE08-792E-4B76-A553-4285F45DF14E}"/>
    <dgm:cxn modelId="{39AB5FDC-A422-4351-8060-9C637D42EA50}" type="presOf" srcId="{078EAC39-0A1F-4CD7-9100-7A7134AE1785}" destId="{EBE353CF-D1A2-40CD-90C3-185246703146}" srcOrd="0" destOrd="0" presId="urn:microsoft.com/office/officeart/2005/8/layout/hierarchy2"/>
    <dgm:cxn modelId="{BFE9EA1C-5967-450F-9780-016C6A3D1763}" type="presOf" srcId="{05052285-1A22-4D66-BEF5-E0FDBAD6E6B7}" destId="{7D2B8C1F-738F-4A86-A3B3-3242409AF318}" srcOrd="0" destOrd="0" presId="urn:microsoft.com/office/officeart/2005/8/layout/hierarchy2"/>
    <dgm:cxn modelId="{00C9BA15-7E4C-4E15-B170-0579F544B897}" type="presOf" srcId="{12665E40-7356-44DE-9AD6-0AF50FB23B5D}" destId="{7E5F4139-4787-4D50-B78B-4DE18937D96A}" srcOrd="1" destOrd="0" presId="urn:microsoft.com/office/officeart/2005/8/layout/hierarchy2"/>
    <dgm:cxn modelId="{D36A4323-5976-4B14-A6EA-E1313E60EDE9}" type="presOf" srcId="{38E5FE5F-00CB-4DF8-90CE-C544CC9D1E17}" destId="{7BCBDDE8-830A-4336-8C5E-C61E7CC0F6FF}" srcOrd="0" destOrd="0" presId="urn:microsoft.com/office/officeart/2005/8/layout/hierarchy2"/>
    <dgm:cxn modelId="{305EA04B-D0EC-4CD8-BA29-F44158A537F8}" type="presOf" srcId="{52645DE8-2316-4FD8-918D-C89175641056}" destId="{162A4F9B-7D2F-4A96-BD35-52AFECE34800}" srcOrd="1" destOrd="0" presId="urn:microsoft.com/office/officeart/2005/8/layout/hierarchy2"/>
    <dgm:cxn modelId="{245F3940-FFF0-424F-97BC-19B62452661B}" type="presOf" srcId="{52645DE8-2316-4FD8-918D-C89175641056}" destId="{3A225316-9CAA-4AEB-8C7B-3BF5FB4BBF3A}" srcOrd="0" destOrd="0" presId="urn:microsoft.com/office/officeart/2005/8/layout/hierarchy2"/>
    <dgm:cxn modelId="{87D53220-ECE0-4A7E-B65D-43F014B6D726}" type="presOf" srcId="{BFD8F6F6-999A-47ED-92A0-C6C9E633C787}" destId="{1ECE2527-2D78-4AE0-8E48-87A1688F8CD7}" srcOrd="0" destOrd="0" presId="urn:microsoft.com/office/officeart/2005/8/layout/hierarchy2"/>
    <dgm:cxn modelId="{8F82D6D5-DE91-4E7A-975E-BB4672C7E7EB}" srcId="{9B045F36-0FA2-496B-85EF-665F9EDF9335}" destId="{566A958E-C075-4206-AF12-612B4EB8E936}" srcOrd="0" destOrd="0" parTransId="{A77788C6-2E76-44E3-9474-0D78F7585DCA}" sibTransId="{445D3418-6696-49B1-AC23-057904076548}"/>
    <dgm:cxn modelId="{F54CE04A-9145-4367-8C85-9CCAAB5F7984}" type="presParOf" srcId="{EBE353CF-D1A2-40CD-90C3-185246703146}" destId="{FAD7557C-8D01-4B38-9389-2DBF40C11957}" srcOrd="0" destOrd="0" presId="urn:microsoft.com/office/officeart/2005/8/layout/hierarchy2"/>
    <dgm:cxn modelId="{A880DEB9-88D8-4EE5-98E3-F5FDA6BC96F8}" type="presParOf" srcId="{FAD7557C-8D01-4B38-9389-2DBF40C11957}" destId="{A5C8AB0F-2ADF-41F7-9F11-37696ADF9056}" srcOrd="0" destOrd="0" presId="urn:microsoft.com/office/officeart/2005/8/layout/hierarchy2"/>
    <dgm:cxn modelId="{25C7714C-662D-4618-8E9E-BEA92ADA810D}" type="presParOf" srcId="{FAD7557C-8D01-4B38-9389-2DBF40C11957}" destId="{0BAB3A0D-424D-466D-915C-5B1A69F65FFB}" srcOrd="1" destOrd="0" presId="urn:microsoft.com/office/officeart/2005/8/layout/hierarchy2"/>
    <dgm:cxn modelId="{8C702317-6AB1-431E-9760-859A2276517D}" type="presParOf" srcId="{0BAB3A0D-424D-466D-915C-5B1A69F65FFB}" destId="{7D2B8C1F-738F-4A86-A3B3-3242409AF318}" srcOrd="0" destOrd="0" presId="urn:microsoft.com/office/officeart/2005/8/layout/hierarchy2"/>
    <dgm:cxn modelId="{F61E2C98-0EAF-49BD-B22E-6E9A911C4414}" type="presParOf" srcId="{7D2B8C1F-738F-4A86-A3B3-3242409AF318}" destId="{94BC4E28-6A1F-4FD3-AAC4-710ED1360319}" srcOrd="0" destOrd="0" presId="urn:microsoft.com/office/officeart/2005/8/layout/hierarchy2"/>
    <dgm:cxn modelId="{1B9587D3-28A4-46E6-B9E1-155F2CDBB0B9}" type="presParOf" srcId="{0BAB3A0D-424D-466D-915C-5B1A69F65FFB}" destId="{56171C1D-5105-4901-A4AD-3B5B47C4F325}" srcOrd="1" destOrd="0" presId="urn:microsoft.com/office/officeart/2005/8/layout/hierarchy2"/>
    <dgm:cxn modelId="{734DF469-A31E-45AC-B9EE-5243D8FB1448}" type="presParOf" srcId="{56171C1D-5105-4901-A4AD-3B5B47C4F325}" destId="{154C8C47-CFEA-4BAE-8A52-B38CDB942E4D}" srcOrd="0" destOrd="0" presId="urn:microsoft.com/office/officeart/2005/8/layout/hierarchy2"/>
    <dgm:cxn modelId="{4F39692A-FCCF-4D0A-86B4-ECDCD78104C4}" type="presParOf" srcId="{56171C1D-5105-4901-A4AD-3B5B47C4F325}" destId="{54EF24E2-4212-4BC0-B13E-AFD0047B498A}" srcOrd="1" destOrd="0" presId="urn:microsoft.com/office/officeart/2005/8/layout/hierarchy2"/>
    <dgm:cxn modelId="{71E3F3F4-314A-4246-840F-D7A3F7A614CC}" type="presParOf" srcId="{54EF24E2-4212-4BC0-B13E-AFD0047B498A}" destId="{E8BDE562-A2C7-4FAB-866E-923408F15DB5}" srcOrd="0" destOrd="0" presId="urn:microsoft.com/office/officeart/2005/8/layout/hierarchy2"/>
    <dgm:cxn modelId="{D54C88AA-6406-4FE0-BD8B-D2EC8A145309}" type="presParOf" srcId="{E8BDE562-A2C7-4FAB-866E-923408F15DB5}" destId="{392F04A9-60D8-4277-921E-34A7EA6CD959}" srcOrd="0" destOrd="0" presId="urn:microsoft.com/office/officeart/2005/8/layout/hierarchy2"/>
    <dgm:cxn modelId="{181669A2-F692-48D8-8B54-990FF84CCAC3}" type="presParOf" srcId="{54EF24E2-4212-4BC0-B13E-AFD0047B498A}" destId="{DE0FF6DE-7BC3-4B94-8A12-E6520CD6BAE5}" srcOrd="1" destOrd="0" presId="urn:microsoft.com/office/officeart/2005/8/layout/hierarchy2"/>
    <dgm:cxn modelId="{9F01AEEE-31C8-4C61-9B6A-ED0D7305123A}" type="presParOf" srcId="{DE0FF6DE-7BC3-4B94-8A12-E6520CD6BAE5}" destId="{A6AD3611-46BC-4479-9A78-BA76116643B1}" srcOrd="0" destOrd="0" presId="urn:microsoft.com/office/officeart/2005/8/layout/hierarchy2"/>
    <dgm:cxn modelId="{C1232129-83CA-4408-8A0F-BB24446F9692}" type="presParOf" srcId="{DE0FF6DE-7BC3-4B94-8A12-E6520CD6BAE5}" destId="{1764A5BB-F220-49ED-AE16-3EE2A448EEF9}" srcOrd="1" destOrd="0" presId="urn:microsoft.com/office/officeart/2005/8/layout/hierarchy2"/>
    <dgm:cxn modelId="{347ABA6A-7C10-4FDC-B652-3726398B02C1}" type="presParOf" srcId="{1764A5BB-F220-49ED-AE16-3EE2A448EEF9}" destId="{AE26336F-9C23-4B57-BCBD-E3F42BAC9E73}" srcOrd="0" destOrd="0" presId="urn:microsoft.com/office/officeart/2005/8/layout/hierarchy2"/>
    <dgm:cxn modelId="{8B4B20A0-73AE-43AB-8AE6-649F0B5644C2}" type="presParOf" srcId="{AE26336F-9C23-4B57-BCBD-E3F42BAC9E73}" destId="{3013F7B0-84B9-4FED-ACAC-32992BBE0AB6}" srcOrd="0" destOrd="0" presId="urn:microsoft.com/office/officeart/2005/8/layout/hierarchy2"/>
    <dgm:cxn modelId="{72CE3D2B-F376-40E8-A724-BBBFDD333620}" type="presParOf" srcId="{1764A5BB-F220-49ED-AE16-3EE2A448EEF9}" destId="{29FED84A-7BDE-478B-BC4A-9FE3F7549836}" srcOrd="1" destOrd="0" presId="urn:microsoft.com/office/officeart/2005/8/layout/hierarchy2"/>
    <dgm:cxn modelId="{554FD164-F462-4054-B6B7-E94640550109}" type="presParOf" srcId="{29FED84A-7BDE-478B-BC4A-9FE3F7549836}" destId="{4DFD8272-88F9-4FA0-9DD4-97FBB3866461}" srcOrd="0" destOrd="0" presId="urn:microsoft.com/office/officeart/2005/8/layout/hierarchy2"/>
    <dgm:cxn modelId="{93482DC1-6B3B-4C62-A899-D36F76031B23}" type="presParOf" srcId="{29FED84A-7BDE-478B-BC4A-9FE3F7549836}" destId="{2140E75D-3163-4818-A6BD-B129746F7F0A}" srcOrd="1" destOrd="0" presId="urn:microsoft.com/office/officeart/2005/8/layout/hierarchy2"/>
    <dgm:cxn modelId="{38958346-33FA-4920-BCF8-D6C626447431}" type="presParOf" srcId="{2140E75D-3163-4818-A6BD-B129746F7F0A}" destId="{E36D7874-1E78-4109-B435-306E1AB4CAAA}" srcOrd="0" destOrd="0" presId="urn:microsoft.com/office/officeart/2005/8/layout/hierarchy2"/>
    <dgm:cxn modelId="{F8AE8ACD-E504-4FFF-B10C-9F3C5ABA0D86}" type="presParOf" srcId="{E36D7874-1E78-4109-B435-306E1AB4CAAA}" destId="{D16FAD25-0A14-4F10-9457-49C1DD22C1B0}" srcOrd="0" destOrd="0" presId="urn:microsoft.com/office/officeart/2005/8/layout/hierarchy2"/>
    <dgm:cxn modelId="{CF09702A-7CA1-4EA4-880F-D5397DD3AEF5}" type="presParOf" srcId="{2140E75D-3163-4818-A6BD-B129746F7F0A}" destId="{8B4DFF25-9DE7-41E4-99FB-65E57AEAE02C}" srcOrd="1" destOrd="0" presId="urn:microsoft.com/office/officeart/2005/8/layout/hierarchy2"/>
    <dgm:cxn modelId="{B2CFD2E3-A499-4D88-B3EA-526206587071}" type="presParOf" srcId="{8B4DFF25-9DE7-41E4-99FB-65E57AEAE02C}" destId="{6355DFA8-D2B9-4E31-8026-8CFDB53C9AFD}" srcOrd="0" destOrd="0" presId="urn:microsoft.com/office/officeart/2005/8/layout/hierarchy2"/>
    <dgm:cxn modelId="{E25110C3-8FD1-400F-A98B-3D7817B1E324}" type="presParOf" srcId="{8B4DFF25-9DE7-41E4-99FB-65E57AEAE02C}" destId="{17704839-CF86-4266-8EE2-63B8E6B5A990}" srcOrd="1" destOrd="0" presId="urn:microsoft.com/office/officeart/2005/8/layout/hierarchy2"/>
    <dgm:cxn modelId="{368C48B4-8E09-404F-A0F5-E3CFB85FA2B1}" type="presParOf" srcId="{2140E75D-3163-4818-A6BD-B129746F7F0A}" destId="{3A225316-9CAA-4AEB-8C7B-3BF5FB4BBF3A}" srcOrd="2" destOrd="0" presId="urn:microsoft.com/office/officeart/2005/8/layout/hierarchy2"/>
    <dgm:cxn modelId="{1871CE35-CDBC-4227-AE53-96FB92B904FB}" type="presParOf" srcId="{3A225316-9CAA-4AEB-8C7B-3BF5FB4BBF3A}" destId="{162A4F9B-7D2F-4A96-BD35-52AFECE34800}" srcOrd="0" destOrd="0" presId="urn:microsoft.com/office/officeart/2005/8/layout/hierarchy2"/>
    <dgm:cxn modelId="{AE78CBCE-84A1-495D-AD5A-63C66F48F4AF}" type="presParOf" srcId="{2140E75D-3163-4818-A6BD-B129746F7F0A}" destId="{29D10065-9933-471C-875E-56CFEC9030FF}" srcOrd="3" destOrd="0" presId="urn:microsoft.com/office/officeart/2005/8/layout/hierarchy2"/>
    <dgm:cxn modelId="{63D5DBB3-D3C0-414C-9ACB-EE0112714285}" type="presParOf" srcId="{29D10065-9933-471C-875E-56CFEC9030FF}" destId="{5D20D5C3-6318-444E-BACE-918B4900A713}" srcOrd="0" destOrd="0" presId="urn:microsoft.com/office/officeart/2005/8/layout/hierarchy2"/>
    <dgm:cxn modelId="{550DF76F-0EB6-47F3-8F31-2D3AD48999A7}" type="presParOf" srcId="{29D10065-9933-471C-875E-56CFEC9030FF}" destId="{CF281E45-279D-4727-B78B-5ABE9F97F9EE}" srcOrd="1" destOrd="0" presId="urn:microsoft.com/office/officeart/2005/8/layout/hierarchy2"/>
    <dgm:cxn modelId="{0FBDDBED-C56B-44EC-88BE-E0E9C7A8F7E5}" type="presParOf" srcId="{2140E75D-3163-4818-A6BD-B129746F7F0A}" destId="{984AD7D9-BBFF-45A3-8918-74D08D28F853}" srcOrd="4" destOrd="0" presId="urn:microsoft.com/office/officeart/2005/8/layout/hierarchy2"/>
    <dgm:cxn modelId="{FBB7CEBF-6BDB-4BB3-A13A-9635C732374D}" type="presParOf" srcId="{984AD7D9-BBFF-45A3-8918-74D08D28F853}" destId="{7E5F4139-4787-4D50-B78B-4DE18937D96A}" srcOrd="0" destOrd="0" presId="urn:microsoft.com/office/officeart/2005/8/layout/hierarchy2"/>
    <dgm:cxn modelId="{D2A0DCC8-62F7-4FA0-BF3D-CD4DDBF53B43}" type="presParOf" srcId="{2140E75D-3163-4818-A6BD-B129746F7F0A}" destId="{200775B5-1444-4000-8888-4A3D5D83952E}" srcOrd="5" destOrd="0" presId="urn:microsoft.com/office/officeart/2005/8/layout/hierarchy2"/>
    <dgm:cxn modelId="{34D26226-5DC3-4C72-9145-1A019FACD210}" type="presParOf" srcId="{200775B5-1444-4000-8888-4A3D5D83952E}" destId="{1ECE2527-2D78-4AE0-8E48-87A1688F8CD7}" srcOrd="0" destOrd="0" presId="urn:microsoft.com/office/officeart/2005/8/layout/hierarchy2"/>
    <dgm:cxn modelId="{1BD98089-F8A0-493F-9135-7E13DA66B2F8}" type="presParOf" srcId="{200775B5-1444-4000-8888-4A3D5D83952E}" destId="{AFDF4D19-EBC4-440A-80F2-0AC9DFEF3504}" srcOrd="1" destOrd="0" presId="urn:microsoft.com/office/officeart/2005/8/layout/hierarchy2"/>
    <dgm:cxn modelId="{35BAB2BD-8B29-427E-98ED-1C076BC5693D}" type="presParOf" srcId="{2140E75D-3163-4818-A6BD-B129746F7F0A}" destId="{F4C1EC45-3984-4D54-86D4-4DCA92198E38}" srcOrd="6" destOrd="0" presId="urn:microsoft.com/office/officeart/2005/8/layout/hierarchy2"/>
    <dgm:cxn modelId="{6173F218-01B3-485A-8ACF-B30E9FD42CD6}" type="presParOf" srcId="{F4C1EC45-3984-4D54-86D4-4DCA92198E38}" destId="{7D04E6F0-A261-48C8-AD37-F3643886B51A}" srcOrd="0" destOrd="0" presId="urn:microsoft.com/office/officeart/2005/8/layout/hierarchy2"/>
    <dgm:cxn modelId="{D0783A40-F971-4545-96B7-5B6FE178977C}" type="presParOf" srcId="{2140E75D-3163-4818-A6BD-B129746F7F0A}" destId="{D2E5BE6B-6AD8-45D3-A28D-C9AC4DC14FCF}" srcOrd="7" destOrd="0" presId="urn:microsoft.com/office/officeart/2005/8/layout/hierarchy2"/>
    <dgm:cxn modelId="{9EB64E8E-1EC6-4DEC-A8B7-46D3F56D241C}" type="presParOf" srcId="{D2E5BE6B-6AD8-45D3-A28D-C9AC4DC14FCF}" destId="{FC09E3B6-4A6C-441A-93FE-2FFE3761F5BC}" srcOrd="0" destOrd="0" presId="urn:microsoft.com/office/officeart/2005/8/layout/hierarchy2"/>
    <dgm:cxn modelId="{78B22A54-7E3B-4734-9938-118BFDE4FBED}" type="presParOf" srcId="{D2E5BE6B-6AD8-45D3-A28D-C9AC4DC14FCF}" destId="{45C7ABC9-3DE1-4E9E-B565-3422CC50922B}" srcOrd="1" destOrd="0" presId="urn:microsoft.com/office/officeart/2005/8/layout/hierarchy2"/>
    <dgm:cxn modelId="{C803830B-712A-435D-8FFE-C739885FF444}" type="presParOf" srcId="{0BAB3A0D-424D-466D-915C-5B1A69F65FFB}" destId="{EDD5B4AD-2D34-412F-8A6C-D7BED8A10D64}" srcOrd="2" destOrd="0" presId="urn:microsoft.com/office/officeart/2005/8/layout/hierarchy2"/>
    <dgm:cxn modelId="{B2D9CA72-FC1A-4C8D-A2C6-039921A8A714}" type="presParOf" srcId="{EDD5B4AD-2D34-412F-8A6C-D7BED8A10D64}" destId="{E622C1DB-D954-46B3-90FB-0F746CCFCEB0}" srcOrd="0" destOrd="0" presId="urn:microsoft.com/office/officeart/2005/8/layout/hierarchy2"/>
    <dgm:cxn modelId="{DF0AE043-01C2-467B-AEA5-317EF857F0AF}" type="presParOf" srcId="{0BAB3A0D-424D-466D-915C-5B1A69F65FFB}" destId="{054E7B60-8130-4ECC-83AF-40B39B3D29CF}" srcOrd="3" destOrd="0" presId="urn:microsoft.com/office/officeart/2005/8/layout/hierarchy2"/>
    <dgm:cxn modelId="{6447990D-9E6F-4DCE-B292-A77870D6E0DA}" type="presParOf" srcId="{054E7B60-8130-4ECC-83AF-40B39B3D29CF}" destId="{7BCBDDE8-830A-4336-8C5E-C61E7CC0F6FF}" srcOrd="0" destOrd="0" presId="urn:microsoft.com/office/officeart/2005/8/layout/hierarchy2"/>
    <dgm:cxn modelId="{38D9A6FD-AA35-46F0-8D12-999FA41BD4A7}" type="presParOf" srcId="{054E7B60-8130-4ECC-83AF-40B39B3D29CF}" destId="{F7F69414-F9AE-4D0B-B33E-F7647352140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D45D4-D0C0-4229-B68C-03689493818E}">
      <dsp:nvSpPr>
        <dsp:cNvPr id="0" name=""/>
        <dsp:cNvSpPr/>
      </dsp:nvSpPr>
      <dsp:spPr>
        <a:xfrm>
          <a:off x="2223683" y="407340"/>
          <a:ext cx="315978" cy="91440"/>
        </a:xfrm>
        <a:custGeom>
          <a:avLst/>
          <a:gdLst/>
          <a:ahLst/>
          <a:cxnLst/>
          <a:rect l="0" t="0" r="0" b="0"/>
          <a:pathLst>
            <a:path>
              <a:moveTo>
                <a:pt x="0" y="45720"/>
              </a:moveTo>
              <a:lnTo>
                <a:pt x="315978"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73008" y="451327"/>
        <a:ext cx="17328" cy="3465"/>
      </dsp:txXfrm>
    </dsp:sp>
    <dsp:sp modelId="{F6C7287A-4696-40D1-BE2D-2C30D2C83EC7}">
      <dsp:nvSpPr>
        <dsp:cNvPr id="0" name=""/>
        <dsp:cNvSpPr/>
      </dsp:nvSpPr>
      <dsp:spPr>
        <a:xfrm>
          <a:off x="718618" y="1001"/>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Business Problem</a:t>
          </a:r>
        </a:p>
      </dsp:txBody>
      <dsp:txXfrm>
        <a:off x="718618" y="1001"/>
        <a:ext cx="1506865" cy="904119"/>
      </dsp:txXfrm>
    </dsp:sp>
    <dsp:sp modelId="{1F4CEB99-4CC1-450C-8C39-F743C0DDABBF}">
      <dsp:nvSpPr>
        <dsp:cNvPr id="0" name=""/>
        <dsp:cNvSpPr/>
      </dsp:nvSpPr>
      <dsp:spPr>
        <a:xfrm>
          <a:off x="4077128" y="407340"/>
          <a:ext cx="315978" cy="91440"/>
        </a:xfrm>
        <a:custGeom>
          <a:avLst/>
          <a:gdLst/>
          <a:ahLst/>
          <a:cxnLst/>
          <a:rect l="0" t="0" r="0" b="0"/>
          <a:pathLst>
            <a:path>
              <a:moveTo>
                <a:pt x="0" y="45720"/>
              </a:moveTo>
              <a:lnTo>
                <a:pt x="315978"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26453" y="451327"/>
        <a:ext cx="17328" cy="3465"/>
      </dsp:txXfrm>
    </dsp:sp>
    <dsp:sp modelId="{643A920C-FE91-44F4-B238-AFCF33A6A8D3}">
      <dsp:nvSpPr>
        <dsp:cNvPr id="0" name=""/>
        <dsp:cNvSpPr/>
      </dsp:nvSpPr>
      <dsp:spPr>
        <a:xfrm>
          <a:off x="2572062" y="1001"/>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CA" sz="1800" kern="1200" dirty="0"/>
            <a:t>Analytical Goals</a:t>
          </a:r>
          <a:endParaRPr lang="en-US" sz="1800" kern="1200" dirty="0"/>
        </a:p>
      </dsp:txBody>
      <dsp:txXfrm>
        <a:off x="2572062" y="1001"/>
        <a:ext cx="1506865" cy="904119"/>
      </dsp:txXfrm>
    </dsp:sp>
    <dsp:sp modelId="{653E4D0D-B6EE-4E5D-B979-9C01BCC05B80}">
      <dsp:nvSpPr>
        <dsp:cNvPr id="0" name=""/>
        <dsp:cNvSpPr/>
      </dsp:nvSpPr>
      <dsp:spPr>
        <a:xfrm>
          <a:off x="1472051" y="903320"/>
          <a:ext cx="3706888" cy="315978"/>
        </a:xfrm>
        <a:custGeom>
          <a:avLst/>
          <a:gdLst/>
          <a:ahLst/>
          <a:cxnLst/>
          <a:rect l="0" t="0" r="0" b="0"/>
          <a:pathLst>
            <a:path>
              <a:moveTo>
                <a:pt x="3706888" y="0"/>
              </a:moveTo>
              <a:lnTo>
                <a:pt x="3706888" y="175089"/>
              </a:lnTo>
              <a:lnTo>
                <a:pt x="0" y="175089"/>
              </a:lnTo>
              <a:lnTo>
                <a:pt x="0" y="315978"/>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3232419" y="1059577"/>
        <a:ext cx="186152" cy="3465"/>
      </dsp:txXfrm>
    </dsp:sp>
    <dsp:sp modelId="{B6FBB77E-D28B-418B-977B-87475E8174C0}">
      <dsp:nvSpPr>
        <dsp:cNvPr id="0" name=""/>
        <dsp:cNvSpPr/>
      </dsp:nvSpPr>
      <dsp:spPr>
        <a:xfrm>
          <a:off x="4425507" y="1001"/>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Project Pipeline</a:t>
          </a:r>
        </a:p>
      </dsp:txBody>
      <dsp:txXfrm>
        <a:off x="4425507" y="1001"/>
        <a:ext cx="1506865" cy="904119"/>
      </dsp:txXfrm>
    </dsp:sp>
    <dsp:sp modelId="{D07BE3F4-C651-4F6B-A092-2F3B9199CCA5}">
      <dsp:nvSpPr>
        <dsp:cNvPr id="0" name=""/>
        <dsp:cNvSpPr/>
      </dsp:nvSpPr>
      <dsp:spPr>
        <a:xfrm>
          <a:off x="2223683" y="1658038"/>
          <a:ext cx="315978" cy="91440"/>
        </a:xfrm>
        <a:custGeom>
          <a:avLst/>
          <a:gdLst/>
          <a:ahLst/>
          <a:cxnLst/>
          <a:rect l="0" t="0" r="0" b="0"/>
          <a:pathLst>
            <a:path>
              <a:moveTo>
                <a:pt x="0" y="45720"/>
              </a:moveTo>
              <a:lnTo>
                <a:pt x="315978"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73008" y="1702026"/>
        <a:ext cx="17328" cy="3465"/>
      </dsp:txXfrm>
    </dsp:sp>
    <dsp:sp modelId="{F814DA4B-DECD-441F-966A-E691A09F9369}">
      <dsp:nvSpPr>
        <dsp:cNvPr id="0" name=""/>
        <dsp:cNvSpPr/>
      </dsp:nvSpPr>
      <dsp:spPr>
        <a:xfrm>
          <a:off x="718618" y="1251699"/>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Dataset and Its Source</a:t>
          </a:r>
        </a:p>
      </dsp:txBody>
      <dsp:txXfrm>
        <a:off x="718618" y="1251699"/>
        <a:ext cx="1506865" cy="904119"/>
      </dsp:txXfrm>
    </dsp:sp>
    <dsp:sp modelId="{237A7F55-7591-47D8-B5C3-CD9A6D9EAA6A}">
      <dsp:nvSpPr>
        <dsp:cNvPr id="0" name=""/>
        <dsp:cNvSpPr/>
      </dsp:nvSpPr>
      <dsp:spPr>
        <a:xfrm>
          <a:off x="4077128" y="1658038"/>
          <a:ext cx="315978" cy="91440"/>
        </a:xfrm>
        <a:custGeom>
          <a:avLst/>
          <a:gdLst/>
          <a:ahLst/>
          <a:cxnLst/>
          <a:rect l="0" t="0" r="0" b="0"/>
          <a:pathLst>
            <a:path>
              <a:moveTo>
                <a:pt x="0" y="45720"/>
              </a:moveTo>
              <a:lnTo>
                <a:pt x="315978"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26453" y="1702026"/>
        <a:ext cx="17328" cy="3465"/>
      </dsp:txXfrm>
    </dsp:sp>
    <dsp:sp modelId="{E8B83CD9-C2E7-4A89-9EFA-50F98AD8D7BA}">
      <dsp:nvSpPr>
        <dsp:cNvPr id="0" name=""/>
        <dsp:cNvSpPr/>
      </dsp:nvSpPr>
      <dsp:spPr>
        <a:xfrm>
          <a:off x="2572062" y="1251699"/>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Data Assessment</a:t>
          </a:r>
        </a:p>
      </dsp:txBody>
      <dsp:txXfrm>
        <a:off x="2572062" y="1251699"/>
        <a:ext cx="1506865" cy="904119"/>
      </dsp:txXfrm>
    </dsp:sp>
    <dsp:sp modelId="{31FE6E61-97DB-43C9-8CF6-8528F7BBF222}">
      <dsp:nvSpPr>
        <dsp:cNvPr id="0" name=""/>
        <dsp:cNvSpPr/>
      </dsp:nvSpPr>
      <dsp:spPr>
        <a:xfrm>
          <a:off x="1472051" y="2154018"/>
          <a:ext cx="3706888" cy="315978"/>
        </a:xfrm>
        <a:custGeom>
          <a:avLst/>
          <a:gdLst/>
          <a:ahLst/>
          <a:cxnLst/>
          <a:rect l="0" t="0" r="0" b="0"/>
          <a:pathLst>
            <a:path>
              <a:moveTo>
                <a:pt x="3706888" y="0"/>
              </a:moveTo>
              <a:lnTo>
                <a:pt x="3706888" y="175089"/>
              </a:lnTo>
              <a:lnTo>
                <a:pt x="0" y="175089"/>
              </a:lnTo>
              <a:lnTo>
                <a:pt x="0" y="315978"/>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3232419" y="2310275"/>
        <a:ext cx="186152" cy="3465"/>
      </dsp:txXfrm>
    </dsp:sp>
    <dsp:sp modelId="{5682AB90-9396-4217-9E89-345F006204C2}">
      <dsp:nvSpPr>
        <dsp:cNvPr id="0" name=""/>
        <dsp:cNvSpPr/>
      </dsp:nvSpPr>
      <dsp:spPr>
        <a:xfrm>
          <a:off x="4425507" y="1251699"/>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Project Pipeline</a:t>
          </a:r>
          <a:endParaRPr lang="en-CA" sz="1800" kern="1200" dirty="0"/>
        </a:p>
      </dsp:txBody>
      <dsp:txXfrm>
        <a:off x="4425507" y="1251699"/>
        <a:ext cx="1506865" cy="904119"/>
      </dsp:txXfrm>
    </dsp:sp>
    <dsp:sp modelId="{E1399137-62DE-4E41-B8DC-06F03DE1B284}">
      <dsp:nvSpPr>
        <dsp:cNvPr id="0" name=""/>
        <dsp:cNvSpPr/>
      </dsp:nvSpPr>
      <dsp:spPr>
        <a:xfrm>
          <a:off x="2223683" y="2908737"/>
          <a:ext cx="315978" cy="91440"/>
        </a:xfrm>
        <a:custGeom>
          <a:avLst/>
          <a:gdLst/>
          <a:ahLst/>
          <a:cxnLst/>
          <a:rect l="0" t="0" r="0" b="0"/>
          <a:pathLst>
            <a:path>
              <a:moveTo>
                <a:pt x="0" y="45720"/>
              </a:moveTo>
              <a:lnTo>
                <a:pt x="315978"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2373008" y="2952724"/>
        <a:ext cx="17328" cy="3465"/>
      </dsp:txXfrm>
    </dsp:sp>
    <dsp:sp modelId="{2E7387FE-3511-4AF0-8BCA-D063FA041836}">
      <dsp:nvSpPr>
        <dsp:cNvPr id="0" name=""/>
        <dsp:cNvSpPr/>
      </dsp:nvSpPr>
      <dsp:spPr>
        <a:xfrm>
          <a:off x="718618" y="2502397"/>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Data Cleaning</a:t>
          </a:r>
          <a:endParaRPr lang="en-CA" sz="1800" kern="1200" dirty="0"/>
        </a:p>
      </dsp:txBody>
      <dsp:txXfrm>
        <a:off x="718618" y="2502397"/>
        <a:ext cx="1506865" cy="904119"/>
      </dsp:txXfrm>
    </dsp:sp>
    <dsp:sp modelId="{B618B8BA-5121-4B12-B063-C7A05C37AB8B}">
      <dsp:nvSpPr>
        <dsp:cNvPr id="0" name=""/>
        <dsp:cNvSpPr/>
      </dsp:nvSpPr>
      <dsp:spPr>
        <a:xfrm>
          <a:off x="4077128" y="2908737"/>
          <a:ext cx="315978" cy="91440"/>
        </a:xfrm>
        <a:custGeom>
          <a:avLst/>
          <a:gdLst/>
          <a:ahLst/>
          <a:cxnLst/>
          <a:rect l="0" t="0" r="0" b="0"/>
          <a:pathLst>
            <a:path>
              <a:moveTo>
                <a:pt x="0" y="45720"/>
              </a:moveTo>
              <a:lnTo>
                <a:pt x="315978"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26453" y="2952724"/>
        <a:ext cx="17328" cy="3465"/>
      </dsp:txXfrm>
    </dsp:sp>
    <dsp:sp modelId="{6DC74C61-78D1-4F47-9E3A-DBC2C68522A4}">
      <dsp:nvSpPr>
        <dsp:cNvPr id="0" name=""/>
        <dsp:cNvSpPr/>
      </dsp:nvSpPr>
      <dsp:spPr>
        <a:xfrm>
          <a:off x="2572062" y="2502397"/>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Market Basket Analysis </a:t>
          </a:r>
        </a:p>
      </dsp:txBody>
      <dsp:txXfrm>
        <a:off x="2572062" y="2502397"/>
        <a:ext cx="1506865" cy="904119"/>
      </dsp:txXfrm>
    </dsp:sp>
    <dsp:sp modelId="{39F2ED64-1C5D-4E90-80BF-28BCFB17C6F6}">
      <dsp:nvSpPr>
        <dsp:cNvPr id="0" name=""/>
        <dsp:cNvSpPr/>
      </dsp:nvSpPr>
      <dsp:spPr>
        <a:xfrm>
          <a:off x="1472051" y="3404716"/>
          <a:ext cx="3706888" cy="315978"/>
        </a:xfrm>
        <a:custGeom>
          <a:avLst/>
          <a:gdLst/>
          <a:ahLst/>
          <a:cxnLst/>
          <a:rect l="0" t="0" r="0" b="0"/>
          <a:pathLst>
            <a:path>
              <a:moveTo>
                <a:pt x="3706888" y="0"/>
              </a:moveTo>
              <a:lnTo>
                <a:pt x="3706888" y="175089"/>
              </a:lnTo>
              <a:lnTo>
                <a:pt x="0" y="175089"/>
              </a:lnTo>
              <a:lnTo>
                <a:pt x="0" y="315978"/>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32419" y="3560973"/>
        <a:ext cx="186152" cy="3465"/>
      </dsp:txXfrm>
    </dsp:sp>
    <dsp:sp modelId="{23BEF097-9858-487B-8DEE-D8C36E65C5F4}">
      <dsp:nvSpPr>
        <dsp:cNvPr id="0" name=""/>
        <dsp:cNvSpPr/>
      </dsp:nvSpPr>
      <dsp:spPr>
        <a:xfrm>
          <a:off x="4425507" y="2502397"/>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Customer Segmentation </a:t>
          </a:r>
        </a:p>
      </dsp:txBody>
      <dsp:txXfrm>
        <a:off x="4425507" y="2502397"/>
        <a:ext cx="1506865" cy="904119"/>
      </dsp:txXfrm>
    </dsp:sp>
    <dsp:sp modelId="{74A3AF22-E9B2-4D5D-88D1-A89D877D73B2}">
      <dsp:nvSpPr>
        <dsp:cNvPr id="0" name=""/>
        <dsp:cNvSpPr/>
      </dsp:nvSpPr>
      <dsp:spPr>
        <a:xfrm>
          <a:off x="2223683" y="4159435"/>
          <a:ext cx="315978" cy="91440"/>
        </a:xfrm>
        <a:custGeom>
          <a:avLst/>
          <a:gdLst/>
          <a:ahLst/>
          <a:cxnLst/>
          <a:rect l="0" t="0" r="0" b="0"/>
          <a:pathLst>
            <a:path>
              <a:moveTo>
                <a:pt x="0" y="45720"/>
              </a:moveTo>
              <a:lnTo>
                <a:pt x="315978"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73008" y="4203422"/>
        <a:ext cx="17328" cy="3465"/>
      </dsp:txXfrm>
    </dsp:sp>
    <dsp:sp modelId="{763EAB7F-8A24-4479-98A6-890A44EB4811}">
      <dsp:nvSpPr>
        <dsp:cNvPr id="0" name=""/>
        <dsp:cNvSpPr/>
      </dsp:nvSpPr>
      <dsp:spPr>
        <a:xfrm>
          <a:off x="718618" y="3753095"/>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Sales Forecasting</a:t>
          </a:r>
        </a:p>
      </dsp:txBody>
      <dsp:txXfrm>
        <a:off x="718618" y="3753095"/>
        <a:ext cx="1506865" cy="904119"/>
      </dsp:txXfrm>
    </dsp:sp>
    <dsp:sp modelId="{E9D46F4E-3F46-4899-A51C-EA02D6234B18}">
      <dsp:nvSpPr>
        <dsp:cNvPr id="0" name=""/>
        <dsp:cNvSpPr/>
      </dsp:nvSpPr>
      <dsp:spPr>
        <a:xfrm>
          <a:off x="4077128" y="4159435"/>
          <a:ext cx="315978" cy="91440"/>
        </a:xfrm>
        <a:custGeom>
          <a:avLst/>
          <a:gdLst/>
          <a:ahLst/>
          <a:cxnLst/>
          <a:rect l="0" t="0" r="0" b="0"/>
          <a:pathLst>
            <a:path>
              <a:moveTo>
                <a:pt x="0" y="45720"/>
              </a:moveTo>
              <a:lnTo>
                <a:pt x="315978"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4226453" y="4203422"/>
        <a:ext cx="17328" cy="3465"/>
      </dsp:txXfrm>
    </dsp:sp>
    <dsp:sp modelId="{25EFD013-C6F4-4328-814A-4F9B3B1DE57E}">
      <dsp:nvSpPr>
        <dsp:cNvPr id="0" name=""/>
        <dsp:cNvSpPr/>
      </dsp:nvSpPr>
      <dsp:spPr>
        <a:xfrm>
          <a:off x="2572062" y="3753095"/>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Tableau Visualization</a:t>
          </a:r>
          <a:endParaRPr lang="en-CA" sz="1800" kern="1200" dirty="0"/>
        </a:p>
      </dsp:txBody>
      <dsp:txXfrm>
        <a:off x="2572062" y="3753095"/>
        <a:ext cx="1506865" cy="904119"/>
      </dsp:txXfrm>
    </dsp:sp>
    <dsp:sp modelId="{9C70A08B-4099-4A54-9041-2CF49D2D515E}">
      <dsp:nvSpPr>
        <dsp:cNvPr id="0" name=""/>
        <dsp:cNvSpPr/>
      </dsp:nvSpPr>
      <dsp:spPr>
        <a:xfrm>
          <a:off x="4425507" y="3753095"/>
          <a:ext cx="1506865" cy="90411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3838" tIns="77506" rIns="73838" bIns="77506" numCol="1" spcCol="1270" anchor="ctr" anchorCtr="0">
          <a:noAutofit/>
        </a:bodyPr>
        <a:lstStyle/>
        <a:p>
          <a:pPr lvl="0" algn="ctr" defTabSz="800100">
            <a:lnSpc>
              <a:spcPct val="90000"/>
            </a:lnSpc>
            <a:spcBef>
              <a:spcPct val="0"/>
            </a:spcBef>
            <a:spcAft>
              <a:spcPct val="35000"/>
            </a:spcAft>
          </a:pPr>
          <a:r>
            <a:rPr lang="en-US" sz="1800" kern="1200" dirty="0"/>
            <a:t>References</a:t>
          </a:r>
          <a:endParaRPr lang="en-CA" sz="1800" kern="1200" dirty="0"/>
        </a:p>
      </dsp:txBody>
      <dsp:txXfrm>
        <a:off x="4425507" y="3753095"/>
        <a:ext cx="1506865" cy="904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8AB0F-2ADF-41F7-9F11-37696ADF9056}">
      <dsp:nvSpPr>
        <dsp:cNvPr id="0" name=""/>
        <dsp:cNvSpPr/>
      </dsp:nvSpPr>
      <dsp:spPr>
        <a:xfrm>
          <a:off x="184580" y="2054184"/>
          <a:ext cx="1696132" cy="848066"/>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Titan sales</a:t>
          </a:r>
          <a:endParaRPr lang="en-CA" sz="1800" kern="1200" dirty="0"/>
        </a:p>
      </dsp:txBody>
      <dsp:txXfrm>
        <a:off x="209419" y="2079023"/>
        <a:ext cx="1646454" cy="798388"/>
      </dsp:txXfrm>
    </dsp:sp>
    <dsp:sp modelId="{7D2B8C1F-738F-4A86-A3B3-3242409AF318}">
      <dsp:nvSpPr>
        <dsp:cNvPr id="0" name=""/>
        <dsp:cNvSpPr/>
      </dsp:nvSpPr>
      <dsp:spPr>
        <a:xfrm rot="19457599">
          <a:off x="1802181" y="2218007"/>
          <a:ext cx="835517" cy="32783"/>
        </a:xfrm>
        <a:custGeom>
          <a:avLst/>
          <a:gdLst/>
          <a:ahLst/>
          <a:cxnLst/>
          <a:rect l="0" t="0" r="0" b="0"/>
          <a:pathLst>
            <a:path>
              <a:moveTo>
                <a:pt x="0" y="16391"/>
              </a:moveTo>
              <a:lnTo>
                <a:pt x="835517" y="16391"/>
              </a:lnTo>
            </a:path>
          </a:pathLst>
        </a:custGeom>
        <a:noFill/>
        <a:ln w="22225"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2199052" y="2213510"/>
        <a:ext cx="41775" cy="41775"/>
      </dsp:txXfrm>
    </dsp:sp>
    <dsp:sp modelId="{154C8C47-CFEA-4BAE-8A52-B38CDB942E4D}">
      <dsp:nvSpPr>
        <dsp:cNvPr id="0" name=""/>
        <dsp:cNvSpPr/>
      </dsp:nvSpPr>
      <dsp:spPr>
        <a:xfrm>
          <a:off x="2559166" y="1566546"/>
          <a:ext cx="1696132" cy="848066"/>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Getting Required Columns for Analysis</a:t>
          </a:r>
          <a:endParaRPr lang="en-CA" sz="1800" kern="1200" dirty="0"/>
        </a:p>
      </dsp:txBody>
      <dsp:txXfrm>
        <a:off x="2584005" y="1591385"/>
        <a:ext cx="1646454" cy="798388"/>
      </dsp:txXfrm>
    </dsp:sp>
    <dsp:sp modelId="{E8BDE562-A2C7-4FAB-866E-923408F15DB5}">
      <dsp:nvSpPr>
        <dsp:cNvPr id="0" name=""/>
        <dsp:cNvSpPr/>
      </dsp:nvSpPr>
      <dsp:spPr>
        <a:xfrm>
          <a:off x="4255299" y="1974188"/>
          <a:ext cx="163795" cy="32783"/>
        </a:xfrm>
        <a:custGeom>
          <a:avLst/>
          <a:gdLst/>
          <a:ahLst/>
          <a:cxnLst/>
          <a:rect l="0" t="0" r="0" b="0"/>
          <a:pathLst>
            <a:path>
              <a:moveTo>
                <a:pt x="0" y="16391"/>
              </a:moveTo>
              <a:lnTo>
                <a:pt x="163795" y="16391"/>
              </a:lnTo>
            </a:path>
          </a:pathLst>
        </a:custGeom>
        <a:noFill/>
        <a:ln w="2222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4333102" y="1986484"/>
        <a:ext cx="8189" cy="8189"/>
      </dsp:txXfrm>
    </dsp:sp>
    <dsp:sp modelId="{A6AD3611-46BC-4479-9A78-BA76116643B1}">
      <dsp:nvSpPr>
        <dsp:cNvPr id="0" name=""/>
        <dsp:cNvSpPr/>
      </dsp:nvSpPr>
      <dsp:spPr>
        <a:xfrm>
          <a:off x="4419094" y="1566546"/>
          <a:ext cx="1696132" cy="848066"/>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Handling Outliers</a:t>
          </a:r>
          <a:endParaRPr lang="en-CA" sz="1800" kern="1200" dirty="0"/>
        </a:p>
      </dsp:txBody>
      <dsp:txXfrm>
        <a:off x="4443933" y="1591385"/>
        <a:ext cx="1646454" cy="798388"/>
      </dsp:txXfrm>
    </dsp:sp>
    <dsp:sp modelId="{AE26336F-9C23-4B57-BCBD-E3F42BAC9E73}">
      <dsp:nvSpPr>
        <dsp:cNvPr id="0" name=""/>
        <dsp:cNvSpPr/>
      </dsp:nvSpPr>
      <dsp:spPr>
        <a:xfrm rot="21375893">
          <a:off x="6115040" y="1968468"/>
          <a:ext cx="175617" cy="32783"/>
        </a:xfrm>
        <a:custGeom>
          <a:avLst/>
          <a:gdLst/>
          <a:ahLst/>
          <a:cxnLst/>
          <a:rect l="0" t="0" r="0" b="0"/>
          <a:pathLst>
            <a:path>
              <a:moveTo>
                <a:pt x="0" y="16391"/>
              </a:moveTo>
              <a:lnTo>
                <a:pt x="175617" y="16391"/>
              </a:lnTo>
            </a:path>
          </a:pathLst>
        </a:custGeom>
        <a:noFill/>
        <a:ln w="2222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6198459" y="1980469"/>
        <a:ext cx="8780" cy="8780"/>
      </dsp:txXfrm>
    </dsp:sp>
    <dsp:sp modelId="{4DFD8272-88F9-4FA0-9DD4-97FBB3866461}">
      <dsp:nvSpPr>
        <dsp:cNvPr id="0" name=""/>
        <dsp:cNvSpPr/>
      </dsp:nvSpPr>
      <dsp:spPr>
        <a:xfrm>
          <a:off x="6290471" y="1555106"/>
          <a:ext cx="1696132" cy="848066"/>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Feature Engineering</a:t>
          </a:r>
          <a:endParaRPr lang="en-CA" sz="1800" kern="1200" dirty="0"/>
        </a:p>
      </dsp:txBody>
      <dsp:txXfrm>
        <a:off x="6315310" y="1579945"/>
        <a:ext cx="1646454" cy="798388"/>
      </dsp:txXfrm>
    </dsp:sp>
    <dsp:sp modelId="{E36D7874-1E78-4109-B435-306E1AB4CAAA}">
      <dsp:nvSpPr>
        <dsp:cNvPr id="0" name=""/>
        <dsp:cNvSpPr/>
      </dsp:nvSpPr>
      <dsp:spPr>
        <a:xfrm rot="18670911">
          <a:off x="7679915" y="1286940"/>
          <a:ext cx="1795870" cy="32783"/>
        </a:xfrm>
        <a:custGeom>
          <a:avLst/>
          <a:gdLst/>
          <a:ahLst/>
          <a:cxnLst/>
          <a:rect l="0" t="0" r="0" b="0"/>
          <a:pathLst>
            <a:path>
              <a:moveTo>
                <a:pt x="0" y="16391"/>
              </a:moveTo>
              <a:lnTo>
                <a:pt x="1795870" y="16391"/>
              </a:lnTo>
            </a:path>
          </a:pathLst>
        </a:custGeom>
        <a:noFill/>
        <a:ln w="2222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CA" sz="600" kern="1200"/>
        </a:p>
      </dsp:txBody>
      <dsp:txXfrm>
        <a:off x="8532953" y="1258435"/>
        <a:ext cx="89793" cy="89793"/>
      </dsp:txXfrm>
    </dsp:sp>
    <dsp:sp modelId="{6355DFA8-D2B9-4E31-8026-8CFDB53C9AFD}">
      <dsp:nvSpPr>
        <dsp:cNvPr id="0" name=""/>
        <dsp:cNvSpPr/>
      </dsp:nvSpPr>
      <dsp:spPr>
        <a:xfrm>
          <a:off x="9169097" y="203492"/>
          <a:ext cx="1696132" cy="848066"/>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Moving Average</a:t>
          </a:r>
          <a:endParaRPr lang="en-CA" sz="1800" kern="1200" dirty="0"/>
        </a:p>
      </dsp:txBody>
      <dsp:txXfrm>
        <a:off x="9193936" y="228331"/>
        <a:ext cx="1646454" cy="798388"/>
      </dsp:txXfrm>
    </dsp:sp>
    <dsp:sp modelId="{3A225316-9CAA-4AEB-8C7B-3BF5FB4BBF3A}">
      <dsp:nvSpPr>
        <dsp:cNvPr id="0" name=""/>
        <dsp:cNvSpPr/>
      </dsp:nvSpPr>
      <dsp:spPr>
        <a:xfrm rot="20540754">
          <a:off x="7957383" y="1774578"/>
          <a:ext cx="1240934" cy="32783"/>
        </a:xfrm>
        <a:custGeom>
          <a:avLst/>
          <a:gdLst/>
          <a:ahLst/>
          <a:cxnLst/>
          <a:rect l="0" t="0" r="0" b="0"/>
          <a:pathLst>
            <a:path>
              <a:moveTo>
                <a:pt x="0" y="16391"/>
              </a:moveTo>
              <a:lnTo>
                <a:pt x="1240934" y="16391"/>
              </a:lnTo>
            </a:path>
          </a:pathLst>
        </a:custGeom>
        <a:noFill/>
        <a:ln w="2222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8546827" y="1759947"/>
        <a:ext cx="62046" cy="62046"/>
      </dsp:txXfrm>
    </dsp:sp>
    <dsp:sp modelId="{5D20D5C3-6318-444E-BACE-918B4900A713}">
      <dsp:nvSpPr>
        <dsp:cNvPr id="0" name=""/>
        <dsp:cNvSpPr/>
      </dsp:nvSpPr>
      <dsp:spPr>
        <a:xfrm>
          <a:off x="9169097" y="1178768"/>
          <a:ext cx="1696132" cy="848066"/>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Exponential Smoothing</a:t>
          </a:r>
          <a:endParaRPr lang="en-CA" sz="1800" kern="1200" dirty="0"/>
        </a:p>
      </dsp:txBody>
      <dsp:txXfrm>
        <a:off x="9193936" y="1203607"/>
        <a:ext cx="1646454" cy="798388"/>
      </dsp:txXfrm>
    </dsp:sp>
    <dsp:sp modelId="{984AD7D9-BBFF-45A3-8918-74D08D28F853}">
      <dsp:nvSpPr>
        <dsp:cNvPr id="0" name=""/>
        <dsp:cNvSpPr/>
      </dsp:nvSpPr>
      <dsp:spPr>
        <a:xfrm rot="1611746">
          <a:off x="7915088" y="2262216"/>
          <a:ext cx="1325524" cy="32783"/>
        </a:xfrm>
        <a:custGeom>
          <a:avLst/>
          <a:gdLst/>
          <a:ahLst/>
          <a:cxnLst/>
          <a:rect l="0" t="0" r="0" b="0"/>
          <a:pathLst>
            <a:path>
              <a:moveTo>
                <a:pt x="0" y="16391"/>
              </a:moveTo>
              <a:lnTo>
                <a:pt x="1325524" y="16391"/>
              </a:lnTo>
            </a:path>
          </a:pathLst>
        </a:custGeom>
        <a:noFill/>
        <a:ln w="2222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8544712" y="2245470"/>
        <a:ext cx="66276" cy="66276"/>
      </dsp:txXfrm>
    </dsp:sp>
    <dsp:sp modelId="{1ECE2527-2D78-4AE0-8E48-87A1688F8CD7}">
      <dsp:nvSpPr>
        <dsp:cNvPr id="0" name=""/>
        <dsp:cNvSpPr/>
      </dsp:nvSpPr>
      <dsp:spPr>
        <a:xfrm>
          <a:off x="9169097" y="2154044"/>
          <a:ext cx="1696132" cy="848066"/>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SARIMA</a:t>
          </a:r>
          <a:endParaRPr lang="en-CA" sz="1800" kern="1200" dirty="0"/>
        </a:p>
      </dsp:txBody>
      <dsp:txXfrm>
        <a:off x="9193936" y="2178883"/>
        <a:ext cx="1646454" cy="798388"/>
      </dsp:txXfrm>
    </dsp:sp>
    <dsp:sp modelId="{F4C1EC45-3984-4D54-86D4-4DCA92198E38}">
      <dsp:nvSpPr>
        <dsp:cNvPr id="0" name=""/>
        <dsp:cNvSpPr/>
      </dsp:nvSpPr>
      <dsp:spPr>
        <a:xfrm rot="3185247">
          <a:off x="7593416" y="2749855"/>
          <a:ext cx="1968867" cy="32783"/>
        </a:xfrm>
        <a:custGeom>
          <a:avLst/>
          <a:gdLst/>
          <a:ahLst/>
          <a:cxnLst/>
          <a:rect l="0" t="0" r="0" b="0"/>
          <a:pathLst>
            <a:path>
              <a:moveTo>
                <a:pt x="0" y="16391"/>
              </a:moveTo>
              <a:lnTo>
                <a:pt x="1968867" y="16391"/>
              </a:lnTo>
            </a:path>
          </a:pathLst>
        </a:custGeom>
        <a:noFill/>
        <a:ln w="2222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CA" sz="700" kern="1200"/>
        </a:p>
      </dsp:txBody>
      <dsp:txXfrm>
        <a:off x="8528629" y="2717025"/>
        <a:ext cx="98443" cy="98443"/>
      </dsp:txXfrm>
    </dsp:sp>
    <dsp:sp modelId="{FC09E3B6-4A6C-441A-93FE-2FFE3761F5BC}">
      <dsp:nvSpPr>
        <dsp:cNvPr id="0" name=""/>
        <dsp:cNvSpPr/>
      </dsp:nvSpPr>
      <dsp:spPr>
        <a:xfrm>
          <a:off x="9169097" y="3129320"/>
          <a:ext cx="1696132" cy="848066"/>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Facebook Prophet</a:t>
          </a:r>
          <a:endParaRPr lang="en-CA" sz="1800" kern="1200" dirty="0"/>
        </a:p>
      </dsp:txBody>
      <dsp:txXfrm>
        <a:off x="9193936" y="3154159"/>
        <a:ext cx="1646454" cy="798388"/>
      </dsp:txXfrm>
    </dsp:sp>
    <dsp:sp modelId="{EDD5B4AD-2D34-412F-8A6C-D7BED8A10D64}">
      <dsp:nvSpPr>
        <dsp:cNvPr id="0" name=""/>
        <dsp:cNvSpPr/>
      </dsp:nvSpPr>
      <dsp:spPr>
        <a:xfrm rot="2142401">
          <a:off x="1802181" y="2705645"/>
          <a:ext cx="835517" cy="32783"/>
        </a:xfrm>
        <a:custGeom>
          <a:avLst/>
          <a:gdLst/>
          <a:ahLst/>
          <a:cxnLst/>
          <a:rect l="0" t="0" r="0" b="0"/>
          <a:pathLst>
            <a:path>
              <a:moveTo>
                <a:pt x="0" y="16391"/>
              </a:moveTo>
              <a:lnTo>
                <a:pt x="835517" y="16391"/>
              </a:lnTo>
            </a:path>
          </a:pathLst>
        </a:custGeom>
        <a:noFill/>
        <a:ln w="22225"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2199052" y="2701149"/>
        <a:ext cx="41775" cy="41775"/>
      </dsp:txXfrm>
    </dsp:sp>
    <dsp:sp modelId="{7BCBDDE8-830A-4336-8C5E-C61E7CC0F6FF}">
      <dsp:nvSpPr>
        <dsp:cNvPr id="0" name=""/>
        <dsp:cNvSpPr/>
      </dsp:nvSpPr>
      <dsp:spPr>
        <a:xfrm>
          <a:off x="2559166" y="2541822"/>
          <a:ext cx="1696132" cy="848066"/>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Data V</a:t>
          </a:r>
          <a:r>
            <a:rPr lang="en-CA" sz="1800" kern="1200" dirty="0"/>
            <a:t>isualization</a:t>
          </a:r>
        </a:p>
      </dsp:txBody>
      <dsp:txXfrm>
        <a:off x="2584005" y="2566661"/>
        <a:ext cx="1646454" cy="79838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9/25/2021</a:t>
            </a:fld>
            <a:endParaRPr lang="en-US" dirty="0"/>
          </a:p>
        </p:txBody>
      </p:sp>
      <p:sp>
        <p:nvSpPr>
          <p:cNvPr id="4" name="Footer Placeholder 3">
            <a:extLst>
              <a:ext uri="{FF2B5EF4-FFF2-40B4-BE49-F238E27FC236}">
                <a16:creationId xmlns:a16="http://schemas.microsoft.com/office/drawing/2014/main" xmlns=""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9/25/2021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10</a:t>
            </a:fld>
            <a:endParaRPr lang="en-US" dirty="0"/>
          </a:p>
        </p:txBody>
      </p:sp>
    </p:spTree>
    <p:extLst>
      <p:ext uri="{BB962C8B-B14F-4D97-AF65-F5344CB8AC3E}">
        <p14:creationId xmlns:p14="http://schemas.microsoft.com/office/powerpoint/2010/main" val="4109128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12</a:t>
            </a:fld>
            <a:endParaRPr lang="en-US" dirty="0"/>
          </a:p>
        </p:txBody>
      </p:sp>
    </p:spTree>
    <p:extLst>
      <p:ext uri="{BB962C8B-B14F-4D97-AF65-F5344CB8AC3E}">
        <p14:creationId xmlns:p14="http://schemas.microsoft.com/office/powerpoint/2010/main" val="695487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13</a:t>
            </a:fld>
            <a:endParaRPr lang="en-US" dirty="0"/>
          </a:p>
        </p:txBody>
      </p:sp>
    </p:spTree>
    <p:extLst>
      <p:ext uri="{BB962C8B-B14F-4D97-AF65-F5344CB8AC3E}">
        <p14:creationId xmlns:p14="http://schemas.microsoft.com/office/powerpoint/2010/main" val="250844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14</a:t>
            </a:fld>
            <a:endParaRPr lang="en-US" dirty="0"/>
          </a:p>
        </p:txBody>
      </p:sp>
    </p:spTree>
    <p:extLst>
      <p:ext uri="{BB962C8B-B14F-4D97-AF65-F5344CB8AC3E}">
        <p14:creationId xmlns:p14="http://schemas.microsoft.com/office/powerpoint/2010/main" val="454663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dirty="0"/>
          </a:p>
        </p:txBody>
      </p:sp>
    </p:spTree>
    <p:extLst>
      <p:ext uri="{BB962C8B-B14F-4D97-AF65-F5344CB8AC3E}">
        <p14:creationId xmlns:p14="http://schemas.microsoft.com/office/powerpoint/2010/main" val="233394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16</a:t>
            </a:fld>
            <a:endParaRPr lang="en-US" dirty="0"/>
          </a:p>
        </p:txBody>
      </p:sp>
    </p:spTree>
    <p:extLst>
      <p:ext uri="{BB962C8B-B14F-4D97-AF65-F5344CB8AC3E}">
        <p14:creationId xmlns:p14="http://schemas.microsoft.com/office/powerpoint/2010/main" val="1119070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17</a:t>
            </a:fld>
            <a:endParaRPr lang="en-US" dirty="0"/>
          </a:p>
        </p:txBody>
      </p:sp>
    </p:spTree>
    <p:extLst>
      <p:ext uri="{BB962C8B-B14F-4D97-AF65-F5344CB8AC3E}">
        <p14:creationId xmlns:p14="http://schemas.microsoft.com/office/powerpoint/2010/main" val="1801483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18</a:t>
            </a:fld>
            <a:endParaRPr lang="en-US" dirty="0"/>
          </a:p>
        </p:txBody>
      </p:sp>
    </p:spTree>
    <p:extLst>
      <p:ext uri="{BB962C8B-B14F-4D97-AF65-F5344CB8AC3E}">
        <p14:creationId xmlns:p14="http://schemas.microsoft.com/office/powerpoint/2010/main" val="2762615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49</a:t>
            </a:fld>
            <a:endParaRPr lang="en-US" dirty="0"/>
          </a:p>
        </p:txBody>
      </p:sp>
    </p:spTree>
    <p:extLst>
      <p:ext uri="{BB962C8B-B14F-4D97-AF65-F5344CB8AC3E}">
        <p14:creationId xmlns:p14="http://schemas.microsoft.com/office/powerpoint/2010/main" val="2141521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50</a:t>
            </a:fld>
            <a:endParaRPr lang="en-US" dirty="0"/>
          </a:p>
        </p:txBody>
      </p:sp>
    </p:spTree>
    <p:extLst>
      <p:ext uri="{BB962C8B-B14F-4D97-AF65-F5344CB8AC3E}">
        <p14:creationId xmlns:p14="http://schemas.microsoft.com/office/powerpoint/2010/main" val="78976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a:t>
            </a:fld>
            <a:endParaRPr lang="en-US" dirty="0"/>
          </a:p>
        </p:txBody>
      </p:sp>
    </p:spTree>
    <p:extLst>
      <p:ext uri="{BB962C8B-B14F-4D97-AF65-F5344CB8AC3E}">
        <p14:creationId xmlns:p14="http://schemas.microsoft.com/office/powerpoint/2010/main" val="253857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dirty="0"/>
          </a:p>
        </p:txBody>
      </p:sp>
    </p:spTree>
    <p:extLst>
      <p:ext uri="{BB962C8B-B14F-4D97-AF65-F5344CB8AC3E}">
        <p14:creationId xmlns:p14="http://schemas.microsoft.com/office/powerpoint/2010/main" val="841441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5</a:t>
            </a:fld>
            <a:endParaRPr lang="en-US" dirty="0"/>
          </a:p>
        </p:txBody>
      </p:sp>
    </p:spTree>
    <p:extLst>
      <p:ext uri="{BB962C8B-B14F-4D97-AF65-F5344CB8AC3E}">
        <p14:creationId xmlns:p14="http://schemas.microsoft.com/office/powerpoint/2010/main" val="288705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6</a:t>
            </a:fld>
            <a:endParaRPr lang="en-US" dirty="0"/>
          </a:p>
        </p:txBody>
      </p:sp>
    </p:spTree>
    <p:extLst>
      <p:ext uri="{BB962C8B-B14F-4D97-AF65-F5344CB8AC3E}">
        <p14:creationId xmlns:p14="http://schemas.microsoft.com/office/powerpoint/2010/main" val="728324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7</a:t>
            </a:fld>
            <a:endParaRPr lang="en-US" dirty="0"/>
          </a:p>
        </p:txBody>
      </p:sp>
    </p:spTree>
    <p:extLst>
      <p:ext uri="{BB962C8B-B14F-4D97-AF65-F5344CB8AC3E}">
        <p14:creationId xmlns:p14="http://schemas.microsoft.com/office/powerpoint/2010/main" val="834405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8</a:t>
            </a:fld>
            <a:endParaRPr lang="en-US" dirty="0"/>
          </a:p>
        </p:txBody>
      </p:sp>
    </p:spTree>
    <p:extLst>
      <p:ext uri="{BB962C8B-B14F-4D97-AF65-F5344CB8AC3E}">
        <p14:creationId xmlns:p14="http://schemas.microsoft.com/office/powerpoint/2010/main" val="303063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9</a:t>
            </a:fld>
            <a:endParaRPr lang="en-US" dirty="0"/>
          </a:p>
        </p:txBody>
      </p:sp>
    </p:spTree>
    <p:extLst>
      <p:ext uri="{BB962C8B-B14F-4D97-AF65-F5344CB8AC3E}">
        <p14:creationId xmlns:p14="http://schemas.microsoft.com/office/powerpoint/2010/main" val="3252094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t>9/25/2021</a:t>
            </a:fld>
            <a:endParaRPr lang="en-US" dirty="0"/>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9/25/2021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9/25/2021</a:t>
            </a:fld>
            <a:endParaRPr lang="en-US" dirty="0"/>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9/25/2021</a:t>
            </a:fld>
            <a:endParaRPr lang="en-US" dirty="0"/>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9/25/2021</a:t>
            </a:fld>
            <a:endParaRPr lang="en-US" dirty="0"/>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9/25/2021</a:t>
            </a:fld>
            <a:endParaRPr lang="en-US" dirty="0"/>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t>9/25/2021</a:t>
            </a:fld>
            <a:endParaRPr lang="en-US" dirty="0"/>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t>9/25/2021</a:t>
            </a:fld>
            <a:endParaRPr lang="en-US" dirty="0"/>
          </a:p>
        </p:txBody>
      </p:sp>
      <p:sp>
        <p:nvSpPr>
          <p:cNvPr id="9" name="Footer Placeholder 8">
            <a:extLst>
              <a:ext uri="{FF2B5EF4-FFF2-40B4-BE49-F238E27FC236}">
                <a16:creationId xmlns:a16="http://schemas.microsoft.com/office/drawing/2014/main" xmlns=""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t>9/25/2021</a:t>
            </a:fld>
            <a:endParaRPr lang="en-US" dirty="0"/>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B94070D-8484-4B7B-ADE0-4CCDD6380285}"/>
              </a:ext>
              <a:ext uri="{C183D7F6-B498-43B3-948B-1728B52AA6E4}">
                <adec:decorative xmlns:adec="http://schemas.microsoft.com/office/drawing/2017/decorative" xmlns=""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9/25/2021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9/25/2021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package" Target="../embeddings/Microsoft_Excel_Worksheet2.xlsx"/><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package" Target="../embeddings/Microsoft_Excel_Worksheet3.xlsx"/><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package" Target="../embeddings/Microsoft_Excel_Worksheet4.xlsx"/><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15.emf"/><Relationship Id="rId5" Type="http://schemas.openxmlformats.org/officeDocument/2006/relationships/package" Target="../embeddings/Microsoft_Excel_Worksheet5.xlsx"/><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16.emf"/><Relationship Id="rId5" Type="http://schemas.openxmlformats.org/officeDocument/2006/relationships/package" Target="../embeddings/Microsoft_Excel_Worksheet6.xlsx"/><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17.emf"/><Relationship Id="rId5" Type="http://schemas.openxmlformats.org/officeDocument/2006/relationships/package" Target="../embeddings/Microsoft_Excel_Worksheet7.xlsx"/><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www.strategytitan.com/blog/titanized-real-world-dataset-to-develop-your-analytics-muscle"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3" Type="http://schemas.openxmlformats.org/officeDocument/2006/relationships/hyperlink" Target="https://www.strategytitan.com/blog/titanized-real-world-dataset-to-develop-your-analytics-muscle"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1.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xmlns="" id="{C0524398-BFB4-4C4A-8317-83B8729F9B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xmlns="" id="{C1FA8F66-3B85-411D-A2A6-A50DF3026D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xmlns="" id="{4179E790-E691-4202-B7FA-62924FC8D1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065EE0A0-4DA6-4AA2-A475-14DB03C55A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609599" y="4572000"/>
            <a:ext cx="10965141" cy="895244"/>
          </a:xfrm>
        </p:spPr>
        <p:txBody>
          <a:bodyPr vert="horz" lIns="91440" tIns="45720" rIns="91440" bIns="45720" rtlCol="0" anchor="b">
            <a:normAutofit fontScale="90000"/>
          </a:bodyPr>
          <a:lstStyle/>
          <a:p>
            <a:pPr algn="ctr">
              <a:lnSpc>
                <a:spcPct val="107000"/>
              </a:lnSpc>
              <a:spcAft>
                <a:spcPts val="800"/>
              </a:spcAft>
            </a:pPr>
            <a:r>
              <a:rPr lang="en-US" sz="2800" b="1"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Optimizing The Business Processes of Retail and E-Commerce Platforms with Data Analytics and Machine Learning</a:t>
            </a:r>
            <a:endParaRPr lang="en-CA"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7857" y="2647728"/>
            <a:ext cx="3247552" cy="1722419"/>
          </a:xfrm>
        </p:spPr>
        <p:txBody>
          <a:bodyPr/>
          <a:lstStyle/>
          <a:p>
            <a:r>
              <a:rPr lang="en-US" dirty="0"/>
              <a:t>Data Cleaning </a:t>
            </a:r>
            <a:endParaRPr lang="en-CA" dirty="0"/>
          </a:p>
        </p:txBody>
      </p:sp>
      <p:grpSp>
        <p:nvGrpSpPr>
          <p:cNvPr id="14" name="Group 89" descr="checklist with pencil icon">
            <a:extLst>
              <a:ext uri="{FF2B5EF4-FFF2-40B4-BE49-F238E27FC236}">
                <a16:creationId xmlns:a16="http://schemas.microsoft.com/office/drawing/2014/main" xmlns="" id="{2F53898E-D014-45B6-B917-2AB92E95918F}"/>
              </a:ext>
            </a:extLst>
          </p:cNvPr>
          <p:cNvGrpSpPr>
            <a:grpSpLocks noChangeAspect="1"/>
          </p:cNvGrpSpPr>
          <p:nvPr/>
        </p:nvGrpSpPr>
        <p:grpSpPr bwMode="auto">
          <a:xfrm>
            <a:off x="891100" y="2462936"/>
            <a:ext cx="589100" cy="589100"/>
            <a:chOff x="6539" y="440"/>
            <a:chExt cx="426" cy="426"/>
          </a:xfrm>
          <a:solidFill>
            <a:schemeClr val="accent1"/>
          </a:solidFill>
        </p:grpSpPr>
        <p:sp>
          <p:nvSpPr>
            <p:cNvPr id="15" name="Freeform 90">
              <a:extLst>
                <a:ext uri="{FF2B5EF4-FFF2-40B4-BE49-F238E27FC236}">
                  <a16:creationId xmlns:a16="http://schemas.microsoft.com/office/drawing/2014/main" xmlns="" id="{1579E9A4-E0F7-4841-9BE9-CDD1C68FF859}"/>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1">
              <a:extLst>
                <a:ext uri="{FF2B5EF4-FFF2-40B4-BE49-F238E27FC236}">
                  <a16:creationId xmlns:a16="http://schemas.microsoft.com/office/drawing/2014/main" xmlns="" id="{96B4F5EF-26C8-4E68-B97C-BA0FA32C3719}"/>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2">
              <a:extLst>
                <a:ext uri="{FF2B5EF4-FFF2-40B4-BE49-F238E27FC236}">
                  <a16:creationId xmlns:a16="http://schemas.microsoft.com/office/drawing/2014/main" xmlns="" id="{710DAB4D-134A-42BB-8ED4-9560E55A8FE5}"/>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3">
              <a:extLst>
                <a:ext uri="{FF2B5EF4-FFF2-40B4-BE49-F238E27FC236}">
                  <a16:creationId xmlns:a16="http://schemas.microsoft.com/office/drawing/2014/main" xmlns="" id="{343281DA-0E9D-49A7-B75B-121FA23DDBE9}"/>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4">
              <a:extLst>
                <a:ext uri="{FF2B5EF4-FFF2-40B4-BE49-F238E27FC236}">
                  <a16:creationId xmlns:a16="http://schemas.microsoft.com/office/drawing/2014/main" xmlns="" id="{420ABDAD-E932-462C-9ECB-DEE9D8F05E84}"/>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5">
              <a:extLst>
                <a:ext uri="{FF2B5EF4-FFF2-40B4-BE49-F238E27FC236}">
                  <a16:creationId xmlns:a16="http://schemas.microsoft.com/office/drawing/2014/main" xmlns="" id="{DE094350-5262-402D-9460-1620CA879B31}"/>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6">
              <a:extLst>
                <a:ext uri="{FF2B5EF4-FFF2-40B4-BE49-F238E27FC236}">
                  <a16:creationId xmlns:a16="http://schemas.microsoft.com/office/drawing/2014/main" xmlns="" id="{276CB7A1-4518-4347-BF9C-2C08902EB7C6}"/>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7">
              <a:extLst>
                <a:ext uri="{FF2B5EF4-FFF2-40B4-BE49-F238E27FC236}">
                  <a16:creationId xmlns:a16="http://schemas.microsoft.com/office/drawing/2014/main" xmlns="" id="{3CA1F570-2C70-4940-BD67-2FF1D32B7889}"/>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8">
              <a:extLst>
                <a:ext uri="{FF2B5EF4-FFF2-40B4-BE49-F238E27FC236}">
                  <a16:creationId xmlns:a16="http://schemas.microsoft.com/office/drawing/2014/main" xmlns="" id="{3529E463-76BB-48C0-A246-820C192EAE4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11" name="Content Placeholder 10">
            <a:extLst>
              <a:ext uri="{FF2B5EF4-FFF2-40B4-BE49-F238E27FC236}">
                <a16:creationId xmlns:a16="http://schemas.microsoft.com/office/drawing/2014/main" xmlns="" id="{2EAF20F0-809A-472B-9B4F-EF22AD843CE5}"/>
              </a:ext>
            </a:extLst>
          </p:cNvPr>
          <p:cNvPicPr>
            <a:picLocks noGrp="1" noChangeAspect="1"/>
          </p:cNvPicPr>
          <p:nvPr>
            <p:ph idx="1"/>
          </p:nvPr>
        </p:nvPicPr>
        <p:blipFill>
          <a:blip r:embed="rId3"/>
          <a:stretch>
            <a:fillRect/>
          </a:stretch>
        </p:blipFill>
        <p:spPr>
          <a:xfrm>
            <a:off x="4198669" y="1992488"/>
            <a:ext cx="7955848" cy="3032897"/>
          </a:xfrm>
        </p:spPr>
      </p:pic>
    </p:spTree>
    <p:extLst>
      <p:ext uri="{BB962C8B-B14F-4D97-AF65-F5344CB8AC3E}">
        <p14:creationId xmlns:p14="http://schemas.microsoft.com/office/powerpoint/2010/main" val="3371286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4B1C139F-8231-4279-90EE-65C2C3EA1911}"/>
              </a:ext>
            </a:extLst>
          </p:cNvPr>
          <p:cNvGrpSpPr/>
          <p:nvPr/>
        </p:nvGrpSpPr>
        <p:grpSpPr>
          <a:xfrm>
            <a:off x="2169458" y="2500208"/>
            <a:ext cx="1642613" cy="953778"/>
            <a:chOff x="132322" y="568464"/>
            <a:chExt cx="818690" cy="409345"/>
          </a:xfrm>
        </p:grpSpPr>
        <p:sp>
          <p:nvSpPr>
            <p:cNvPr id="8" name="Rectangle: Rounded Corners 7">
              <a:extLst>
                <a:ext uri="{FF2B5EF4-FFF2-40B4-BE49-F238E27FC236}">
                  <a16:creationId xmlns:a16="http://schemas.microsoft.com/office/drawing/2014/main" xmlns="" id="{11334777-3AC9-4D2B-8592-10A8F6E8F554}"/>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xmlns="" id="{7E8873AD-FE02-456C-A16E-BCE2E8B3AED8}"/>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dirty="0"/>
                <a:t>Getting required columns for Analysis</a:t>
              </a:r>
              <a:endParaRPr lang="en-CA" kern="1200" dirty="0"/>
            </a:p>
          </p:txBody>
        </p:sp>
      </p:grpSp>
      <p:grpSp>
        <p:nvGrpSpPr>
          <p:cNvPr id="11" name="Group 10">
            <a:extLst>
              <a:ext uri="{FF2B5EF4-FFF2-40B4-BE49-F238E27FC236}">
                <a16:creationId xmlns:a16="http://schemas.microsoft.com/office/drawing/2014/main" xmlns="" id="{9D554881-F655-4C29-9D64-C722DEF3F667}"/>
              </a:ext>
            </a:extLst>
          </p:cNvPr>
          <p:cNvGrpSpPr/>
          <p:nvPr/>
        </p:nvGrpSpPr>
        <p:grpSpPr>
          <a:xfrm>
            <a:off x="169774" y="3720114"/>
            <a:ext cx="1642613" cy="953778"/>
            <a:chOff x="132322" y="568464"/>
            <a:chExt cx="818690" cy="409345"/>
          </a:xfrm>
        </p:grpSpPr>
        <p:sp>
          <p:nvSpPr>
            <p:cNvPr id="12" name="Rectangle: Rounded Corners 11">
              <a:extLst>
                <a:ext uri="{FF2B5EF4-FFF2-40B4-BE49-F238E27FC236}">
                  <a16:creationId xmlns:a16="http://schemas.microsoft.com/office/drawing/2014/main" xmlns="" id="{01D0DC66-265C-4E90-A60D-90700D42D745}"/>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xmlns="" id="{570D61CA-60F0-4EF0-B4A2-A0BF809EC86B}"/>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2000" dirty="0"/>
                <a:t>Titan Sales</a:t>
              </a:r>
              <a:endParaRPr lang="en-CA" sz="2000" kern="1200" dirty="0"/>
            </a:p>
          </p:txBody>
        </p:sp>
      </p:grpSp>
      <p:grpSp>
        <p:nvGrpSpPr>
          <p:cNvPr id="18" name="Group 17">
            <a:extLst>
              <a:ext uri="{FF2B5EF4-FFF2-40B4-BE49-F238E27FC236}">
                <a16:creationId xmlns:a16="http://schemas.microsoft.com/office/drawing/2014/main" xmlns="" id="{D57CF0D6-16A9-44E0-A492-5E1E9402103A}"/>
              </a:ext>
            </a:extLst>
          </p:cNvPr>
          <p:cNvGrpSpPr/>
          <p:nvPr/>
        </p:nvGrpSpPr>
        <p:grpSpPr>
          <a:xfrm>
            <a:off x="2179444" y="5004254"/>
            <a:ext cx="1642613" cy="953778"/>
            <a:chOff x="132322" y="568464"/>
            <a:chExt cx="818690" cy="409345"/>
          </a:xfrm>
        </p:grpSpPr>
        <p:sp>
          <p:nvSpPr>
            <p:cNvPr id="19" name="Rectangle: Rounded Corners 18">
              <a:extLst>
                <a:ext uri="{FF2B5EF4-FFF2-40B4-BE49-F238E27FC236}">
                  <a16:creationId xmlns:a16="http://schemas.microsoft.com/office/drawing/2014/main" xmlns="" id="{D8B1EEAC-CE06-428B-8EA7-AA0FE1D7E3C1}"/>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xmlns="" id="{BA12AA9D-7E8B-4C34-B3FF-1FEABF528755}"/>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dirty="0"/>
                <a:t>Data Visualization</a:t>
              </a:r>
              <a:endParaRPr lang="en-CA" kern="1200" dirty="0"/>
            </a:p>
          </p:txBody>
        </p:sp>
      </p:grpSp>
      <p:grpSp>
        <p:nvGrpSpPr>
          <p:cNvPr id="24" name="Group 23">
            <a:extLst>
              <a:ext uri="{FF2B5EF4-FFF2-40B4-BE49-F238E27FC236}">
                <a16:creationId xmlns:a16="http://schemas.microsoft.com/office/drawing/2014/main" xmlns="" id="{A1F5D666-BD4C-43B1-90BB-976112BB3223}"/>
              </a:ext>
            </a:extLst>
          </p:cNvPr>
          <p:cNvGrpSpPr/>
          <p:nvPr/>
        </p:nvGrpSpPr>
        <p:grpSpPr>
          <a:xfrm>
            <a:off x="4084788" y="3783965"/>
            <a:ext cx="1642613" cy="953778"/>
            <a:chOff x="132322" y="568464"/>
            <a:chExt cx="818690" cy="409345"/>
          </a:xfrm>
        </p:grpSpPr>
        <p:sp>
          <p:nvSpPr>
            <p:cNvPr id="25" name="Rectangle: Rounded Corners 24">
              <a:extLst>
                <a:ext uri="{FF2B5EF4-FFF2-40B4-BE49-F238E27FC236}">
                  <a16:creationId xmlns:a16="http://schemas.microsoft.com/office/drawing/2014/main" xmlns="" id="{2BD5385C-4B3C-4201-B9CD-D209D12B39E4}"/>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xmlns="" id="{1420742A-245D-489C-948A-9F54AF999080}"/>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Feature Engineering</a:t>
              </a:r>
              <a:endParaRPr lang="en-CA" kern="1200" dirty="0"/>
            </a:p>
          </p:txBody>
        </p:sp>
      </p:grpSp>
      <p:grpSp>
        <p:nvGrpSpPr>
          <p:cNvPr id="27" name="Group 26">
            <a:extLst>
              <a:ext uri="{FF2B5EF4-FFF2-40B4-BE49-F238E27FC236}">
                <a16:creationId xmlns:a16="http://schemas.microsoft.com/office/drawing/2014/main" xmlns="" id="{89E2F9C5-188A-4740-A731-6AB4CDB92CB0}"/>
              </a:ext>
            </a:extLst>
          </p:cNvPr>
          <p:cNvGrpSpPr/>
          <p:nvPr/>
        </p:nvGrpSpPr>
        <p:grpSpPr>
          <a:xfrm>
            <a:off x="6103205" y="3785459"/>
            <a:ext cx="1642613" cy="953778"/>
            <a:chOff x="132322" y="568464"/>
            <a:chExt cx="818690" cy="409345"/>
          </a:xfrm>
        </p:grpSpPr>
        <p:sp>
          <p:nvSpPr>
            <p:cNvPr id="28" name="Rectangle: Rounded Corners 27">
              <a:extLst>
                <a:ext uri="{FF2B5EF4-FFF2-40B4-BE49-F238E27FC236}">
                  <a16:creationId xmlns:a16="http://schemas.microsoft.com/office/drawing/2014/main" xmlns="" id="{77351D44-B837-4C6C-82E2-C93412CC652D}"/>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ectangle: Rounded Corners 4">
              <a:extLst>
                <a:ext uri="{FF2B5EF4-FFF2-40B4-BE49-F238E27FC236}">
                  <a16:creationId xmlns:a16="http://schemas.microsoft.com/office/drawing/2014/main" xmlns="" id="{1824194E-D793-457F-B06A-BB3A225418C4}"/>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Association Rule Mining </a:t>
              </a:r>
              <a:endParaRPr lang="en-CA" kern="1200" dirty="0"/>
            </a:p>
          </p:txBody>
        </p:sp>
      </p:grpSp>
      <p:grpSp>
        <p:nvGrpSpPr>
          <p:cNvPr id="30" name="Group 29">
            <a:extLst>
              <a:ext uri="{FF2B5EF4-FFF2-40B4-BE49-F238E27FC236}">
                <a16:creationId xmlns:a16="http://schemas.microsoft.com/office/drawing/2014/main" xmlns="" id="{89502BA4-694A-4950-AD59-4EFF1D716001}"/>
              </a:ext>
            </a:extLst>
          </p:cNvPr>
          <p:cNvGrpSpPr/>
          <p:nvPr/>
        </p:nvGrpSpPr>
        <p:grpSpPr>
          <a:xfrm>
            <a:off x="10288874" y="3775983"/>
            <a:ext cx="1642613" cy="953778"/>
            <a:chOff x="132322" y="568464"/>
            <a:chExt cx="818690" cy="409345"/>
          </a:xfrm>
        </p:grpSpPr>
        <p:sp>
          <p:nvSpPr>
            <p:cNvPr id="31" name="Rectangle: Rounded Corners 30">
              <a:extLst>
                <a:ext uri="{FF2B5EF4-FFF2-40B4-BE49-F238E27FC236}">
                  <a16:creationId xmlns:a16="http://schemas.microsoft.com/office/drawing/2014/main" xmlns="" id="{DEFB215F-3456-40A8-8A78-E9C88DA3239D}"/>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32" name="Rectangle: Rounded Corners 4">
              <a:extLst>
                <a:ext uri="{FF2B5EF4-FFF2-40B4-BE49-F238E27FC236}">
                  <a16:creationId xmlns:a16="http://schemas.microsoft.com/office/drawing/2014/main" xmlns="" id="{5CE42F08-CBBC-4227-A9F9-76E9B243C8BE}"/>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dirty="0"/>
                <a:t>Finding Best Results</a:t>
              </a:r>
              <a:endParaRPr lang="en-CA" kern="1200" dirty="0"/>
            </a:p>
          </p:txBody>
        </p:sp>
      </p:grpSp>
      <p:grpSp>
        <p:nvGrpSpPr>
          <p:cNvPr id="33" name="Group 32">
            <a:extLst>
              <a:ext uri="{FF2B5EF4-FFF2-40B4-BE49-F238E27FC236}">
                <a16:creationId xmlns:a16="http://schemas.microsoft.com/office/drawing/2014/main" xmlns="" id="{85950EDA-1602-4361-9626-830B4C8F71E3}"/>
              </a:ext>
            </a:extLst>
          </p:cNvPr>
          <p:cNvGrpSpPr/>
          <p:nvPr/>
        </p:nvGrpSpPr>
        <p:grpSpPr>
          <a:xfrm>
            <a:off x="8200117" y="3775983"/>
            <a:ext cx="1642613" cy="953778"/>
            <a:chOff x="132322" y="568464"/>
            <a:chExt cx="818690" cy="409345"/>
          </a:xfrm>
        </p:grpSpPr>
        <p:sp>
          <p:nvSpPr>
            <p:cNvPr id="34" name="Rectangle: Rounded Corners 33">
              <a:extLst>
                <a:ext uri="{FF2B5EF4-FFF2-40B4-BE49-F238E27FC236}">
                  <a16:creationId xmlns:a16="http://schemas.microsoft.com/office/drawing/2014/main" xmlns="" id="{1ABBE0A7-9569-48CB-AB90-CB30CDEBEC79}"/>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35" name="Rectangle: Rounded Corners 4">
              <a:extLst>
                <a:ext uri="{FF2B5EF4-FFF2-40B4-BE49-F238E27FC236}">
                  <a16:creationId xmlns:a16="http://schemas.microsoft.com/office/drawing/2014/main" xmlns="" id="{1FCB5EB0-C486-491A-8B04-4A9EA42E761E}"/>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Filtering Rules</a:t>
              </a:r>
              <a:endParaRPr lang="en-CA" kern="1200" dirty="0"/>
            </a:p>
          </p:txBody>
        </p:sp>
      </p:grpSp>
      <p:cxnSp>
        <p:nvCxnSpPr>
          <p:cNvPr id="38" name="Straight Connector 37">
            <a:extLst>
              <a:ext uri="{FF2B5EF4-FFF2-40B4-BE49-F238E27FC236}">
                <a16:creationId xmlns:a16="http://schemas.microsoft.com/office/drawing/2014/main" xmlns="" id="{4248491F-0D0F-406B-ACC4-C8DBB21D92CA}"/>
              </a:ext>
            </a:extLst>
          </p:cNvPr>
          <p:cNvCxnSpPr>
            <a:cxnSpLocks/>
            <a:stCxn id="12" idx="3"/>
            <a:endCxn id="9" idx="1"/>
          </p:cNvCxnSpPr>
          <p:nvPr/>
        </p:nvCxnSpPr>
        <p:spPr>
          <a:xfrm flipV="1">
            <a:off x="1812387" y="2977097"/>
            <a:ext cx="381126" cy="1219906"/>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cxnSp>
        <p:nvCxnSpPr>
          <p:cNvPr id="41" name="Straight Connector 40">
            <a:extLst>
              <a:ext uri="{FF2B5EF4-FFF2-40B4-BE49-F238E27FC236}">
                <a16:creationId xmlns:a16="http://schemas.microsoft.com/office/drawing/2014/main" xmlns="" id="{F2AAA837-B540-43E5-A8D1-5429BCE7C027}"/>
              </a:ext>
            </a:extLst>
          </p:cNvPr>
          <p:cNvCxnSpPr>
            <a:cxnSpLocks/>
            <a:stCxn id="12" idx="3"/>
            <a:endCxn id="20" idx="1"/>
          </p:cNvCxnSpPr>
          <p:nvPr/>
        </p:nvCxnSpPr>
        <p:spPr>
          <a:xfrm>
            <a:off x="1812387" y="4197003"/>
            <a:ext cx="391112" cy="1284140"/>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cxnSp>
        <p:nvCxnSpPr>
          <p:cNvPr id="43" name="Straight Connector 42">
            <a:extLst>
              <a:ext uri="{FF2B5EF4-FFF2-40B4-BE49-F238E27FC236}">
                <a16:creationId xmlns:a16="http://schemas.microsoft.com/office/drawing/2014/main" xmlns="" id="{02A3BBE1-7147-4191-AD95-975728C5C5EC}"/>
              </a:ext>
            </a:extLst>
          </p:cNvPr>
          <p:cNvCxnSpPr>
            <a:cxnSpLocks/>
            <a:stCxn id="9" idx="3"/>
            <a:endCxn id="26" idx="1"/>
          </p:cNvCxnSpPr>
          <p:nvPr/>
        </p:nvCxnSpPr>
        <p:spPr>
          <a:xfrm>
            <a:off x="3788017" y="2977097"/>
            <a:ext cx="320826" cy="1283757"/>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xmlns="" id="{BAFC55CF-F022-4DA9-A6D9-E9190E049AF8}"/>
              </a:ext>
            </a:extLst>
          </p:cNvPr>
          <p:cNvCxnSpPr>
            <a:stCxn id="26" idx="3"/>
            <a:endCxn id="28" idx="1"/>
          </p:cNvCxnSpPr>
          <p:nvPr/>
        </p:nvCxnSpPr>
        <p:spPr>
          <a:xfrm>
            <a:off x="5703347" y="4260854"/>
            <a:ext cx="399858" cy="1494"/>
          </a:xfrm>
          <a:prstGeom prst="line">
            <a:avLst/>
          </a:prstGeom>
        </p:spPr>
        <p:style>
          <a:lnRef idx="2">
            <a:schemeClr val="accent3"/>
          </a:lnRef>
          <a:fillRef idx="0">
            <a:schemeClr val="accent3"/>
          </a:fillRef>
          <a:effectRef idx="1">
            <a:schemeClr val="accent3"/>
          </a:effectRef>
          <a:fontRef idx="minor">
            <a:schemeClr val="tx1"/>
          </a:fontRef>
        </p:style>
      </p:cxnSp>
      <p:cxnSp>
        <p:nvCxnSpPr>
          <p:cNvPr id="47" name="Straight Connector 46">
            <a:extLst>
              <a:ext uri="{FF2B5EF4-FFF2-40B4-BE49-F238E27FC236}">
                <a16:creationId xmlns:a16="http://schemas.microsoft.com/office/drawing/2014/main" xmlns="" id="{673A916F-7EDE-457D-9B12-1E5E87732690}"/>
              </a:ext>
            </a:extLst>
          </p:cNvPr>
          <p:cNvCxnSpPr>
            <a:stCxn id="29" idx="3"/>
            <a:endCxn id="35" idx="1"/>
          </p:cNvCxnSpPr>
          <p:nvPr/>
        </p:nvCxnSpPr>
        <p:spPr>
          <a:xfrm flipV="1">
            <a:off x="7721764" y="4252872"/>
            <a:ext cx="502408" cy="94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9" name="Straight Connector 48">
            <a:extLst>
              <a:ext uri="{FF2B5EF4-FFF2-40B4-BE49-F238E27FC236}">
                <a16:creationId xmlns:a16="http://schemas.microsoft.com/office/drawing/2014/main" xmlns="" id="{84175306-C4C7-4201-9791-5FF9238D6B3A}"/>
              </a:ext>
            </a:extLst>
          </p:cNvPr>
          <p:cNvCxnSpPr>
            <a:stCxn id="34" idx="3"/>
            <a:endCxn id="31" idx="1"/>
          </p:cNvCxnSpPr>
          <p:nvPr/>
        </p:nvCxnSpPr>
        <p:spPr>
          <a:xfrm>
            <a:off x="9842730" y="4252872"/>
            <a:ext cx="446144" cy="0"/>
          </a:xfrm>
          <a:prstGeom prst="line">
            <a:avLst/>
          </a:prstGeom>
        </p:spPr>
        <p:style>
          <a:lnRef idx="2">
            <a:schemeClr val="accent3"/>
          </a:lnRef>
          <a:fillRef idx="0">
            <a:schemeClr val="accent3"/>
          </a:fillRef>
          <a:effectRef idx="1">
            <a:schemeClr val="accent3"/>
          </a:effectRef>
          <a:fontRef idx="minor">
            <a:schemeClr val="tx1"/>
          </a:fontRef>
        </p:style>
      </p:cxnSp>
      <p:sp>
        <p:nvSpPr>
          <p:cNvPr id="50" name="Title 3">
            <a:extLst>
              <a:ext uri="{FF2B5EF4-FFF2-40B4-BE49-F238E27FC236}">
                <a16:creationId xmlns:a16="http://schemas.microsoft.com/office/drawing/2014/main" xmlns="" id="{AA4BD85D-E261-4E5C-9331-58ED35D08146}"/>
              </a:ext>
            </a:extLst>
          </p:cNvPr>
          <p:cNvSpPr>
            <a:spLocks noGrp="1"/>
          </p:cNvSpPr>
          <p:nvPr>
            <p:ph type="title" idx="4294967295"/>
          </p:nvPr>
        </p:nvSpPr>
        <p:spPr>
          <a:xfrm>
            <a:off x="483606" y="984308"/>
            <a:ext cx="7354900" cy="770952"/>
          </a:xfrm>
        </p:spPr>
        <p:txBody>
          <a:bodyPr>
            <a:normAutofit/>
          </a:bodyPr>
          <a:lstStyle/>
          <a:p>
            <a:pPr lvl="0"/>
            <a:r>
              <a:rPr lang="en-CA" sz="4400" dirty="0"/>
              <a:t>Market basket analysis</a:t>
            </a:r>
            <a:endParaRPr lang="en-US" sz="4400" dirty="0"/>
          </a:p>
        </p:txBody>
      </p:sp>
      <p:cxnSp>
        <p:nvCxnSpPr>
          <p:cNvPr id="56" name="Straight Arrow Connector 55">
            <a:extLst>
              <a:ext uri="{FF2B5EF4-FFF2-40B4-BE49-F238E27FC236}">
                <a16:creationId xmlns:a16="http://schemas.microsoft.com/office/drawing/2014/main" xmlns="" id="{04002E2C-B7BE-45F9-B7CC-27B0DC1B3674}"/>
              </a:ext>
            </a:extLst>
          </p:cNvPr>
          <p:cNvCxnSpPr>
            <a:cxnSpLocks/>
          </p:cNvCxnSpPr>
          <p:nvPr/>
        </p:nvCxnSpPr>
        <p:spPr>
          <a:xfrm>
            <a:off x="975975" y="2278966"/>
            <a:ext cx="9075988"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07977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xmlns="" id="{E4FD3E13-16F9-44A7-88D7-5483AF9BD388}"/>
              </a:ext>
            </a:extLst>
          </p:cNvPr>
          <p:cNvGraphicFramePr>
            <a:graphicFrameLocks noGrp="1"/>
          </p:cNvGraphicFramePr>
          <p:nvPr>
            <p:extLst>
              <p:ext uri="{D42A27DB-BD31-4B8C-83A1-F6EECF244321}">
                <p14:modId xmlns:p14="http://schemas.microsoft.com/office/powerpoint/2010/main" val="1549395651"/>
              </p:ext>
            </p:extLst>
          </p:nvPr>
        </p:nvGraphicFramePr>
        <p:xfrm>
          <a:off x="4171948" y="2300452"/>
          <a:ext cx="7869996" cy="1650121"/>
        </p:xfrm>
        <a:graphic>
          <a:graphicData uri="http://schemas.openxmlformats.org/drawingml/2006/table">
            <a:tbl>
              <a:tblPr firstRow="1" bandRow="1">
                <a:tableStyleId>{5C22544A-7EE6-4342-B048-85BDC9FD1C3A}</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550040">
                <a:tc>
                  <a:txBody>
                    <a:bodyPr/>
                    <a:lstStyle/>
                    <a:p>
                      <a:r>
                        <a:rPr lang="en-IN" sz="2400" dirty="0"/>
                        <a:t>Metric</a:t>
                      </a:r>
                    </a:p>
                  </a:txBody>
                  <a:tcPr/>
                </a:tc>
                <a:tc>
                  <a:txBody>
                    <a:bodyPr/>
                    <a:lstStyle/>
                    <a:p>
                      <a:r>
                        <a:rPr lang="en-IN" sz="2400" dirty="0"/>
                        <a:t>Rules</a:t>
                      </a:r>
                      <a:r>
                        <a:rPr lang="en-IN" sz="2400" baseline="0" dirty="0"/>
                        <a:t> Generated</a:t>
                      </a:r>
                      <a:endParaRPr lang="en-IN" sz="2400" b="1" dirty="0"/>
                    </a:p>
                  </a:txBody>
                  <a:tcPr/>
                </a:tc>
                <a:extLst>
                  <a:ext uri="{0D108BD9-81ED-4DB2-BD59-A6C34878D82A}">
                    <a16:rowId xmlns:a16="http://schemas.microsoft.com/office/drawing/2014/main" xmlns="" val="10000"/>
                  </a:ext>
                </a:extLst>
              </a:tr>
              <a:tr h="550040">
                <a:tc>
                  <a:txBody>
                    <a:bodyPr/>
                    <a:lstStyle/>
                    <a:p>
                      <a:r>
                        <a:rPr lang="en-IN" sz="2000" dirty="0"/>
                        <a:t>Support: 0.001</a:t>
                      </a:r>
                      <a:endParaRPr lang="en-IN" sz="2000" b="0" dirty="0"/>
                    </a:p>
                  </a:txBody>
                  <a:tcPr/>
                </a:tc>
                <a:tc>
                  <a:txBody>
                    <a:bodyPr/>
                    <a:lstStyle/>
                    <a:p>
                      <a:r>
                        <a:rPr lang="en-IN" sz="2000" dirty="0"/>
                        <a:t>60</a:t>
                      </a:r>
                      <a:endParaRPr lang="en-IN" sz="2000" b="0" dirty="0"/>
                    </a:p>
                  </a:txBody>
                  <a:tcPr/>
                </a:tc>
                <a:extLst>
                  <a:ext uri="{0D108BD9-81ED-4DB2-BD59-A6C34878D82A}">
                    <a16:rowId xmlns:a16="http://schemas.microsoft.com/office/drawing/2014/main" xmlns="" val="10001"/>
                  </a:ext>
                </a:extLst>
              </a:tr>
              <a:tr h="550041">
                <a:tc>
                  <a:txBody>
                    <a:bodyPr/>
                    <a:lstStyle/>
                    <a:p>
                      <a:r>
                        <a:rPr lang="en-IN" sz="2000" dirty="0"/>
                        <a:t>Confidence &gt;= 0.9 &amp; lift &gt;=</a:t>
                      </a:r>
                      <a:r>
                        <a:rPr lang="en-IN" sz="2000" baseline="0" dirty="0"/>
                        <a:t> 6</a:t>
                      </a:r>
                      <a:endParaRPr lang="en-IN" sz="2000" b="0" dirty="0"/>
                    </a:p>
                  </a:txBody>
                  <a:tcPr/>
                </a:tc>
                <a:tc>
                  <a:txBody>
                    <a:bodyPr/>
                    <a:lstStyle/>
                    <a:p>
                      <a:r>
                        <a:rPr lang="en-IN" sz="2000" dirty="0"/>
                        <a:t>5</a:t>
                      </a:r>
                      <a:endParaRPr lang="en-IN" sz="2000" b="0" dirty="0"/>
                    </a:p>
                  </a:txBody>
                  <a:tcPr/>
                </a:tc>
                <a:extLst>
                  <a:ext uri="{0D108BD9-81ED-4DB2-BD59-A6C34878D82A}">
                    <a16:rowId xmlns:a16="http://schemas.microsoft.com/office/drawing/2014/main" xmlns="" val="10002"/>
                  </a:ext>
                </a:extLst>
              </a:tr>
            </a:tbl>
          </a:graphicData>
        </a:graphic>
      </p:graphicFrame>
      <p:sp>
        <p:nvSpPr>
          <p:cNvPr id="12" name="Title 3">
            <a:extLst>
              <a:ext uri="{FF2B5EF4-FFF2-40B4-BE49-F238E27FC236}">
                <a16:creationId xmlns:a16="http://schemas.microsoft.com/office/drawing/2014/main" xmlns="" id="{BB42B910-C247-46A2-8544-4036141BD6FF}"/>
              </a:ext>
            </a:extLst>
          </p:cNvPr>
          <p:cNvSpPr>
            <a:spLocks noGrp="1"/>
          </p:cNvSpPr>
          <p:nvPr>
            <p:ph type="title"/>
          </p:nvPr>
        </p:nvSpPr>
        <p:spPr>
          <a:xfrm>
            <a:off x="767857" y="2335238"/>
            <a:ext cx="3031852" cy="1885070"/>
          </a:xfrm>
        </p:spPr>
        <p:txBody>
          <a:bodyPr>
            <a:normAutofit/>
          </a:bodyPr>
          <a:lstStyle/>
          <a:p>
            <a:pPr lvl="0"/>
            <a:r>
              <a:rPr lang="en-CA" dirty="0"/>
              <a:t>Market basket analysis for</a:t>
            </a:r>
            <a:br>
              <a:rPr lang="en-CA" dirty="0"/>
            </a:br>
            <a:r>
              <a:rPr lang="en-CA" dirty="0"/>
              <a:t>Overall data</a:t>
            </a:r>
          </a:p>
        </p:txBody>
      </p:sp>
      <p:graphicFrame>
        <p:nvGraphicFramePr>
          <p:cNvPr id="6" name="Table 5">
            <a:extLst>
              <a:ext uri="{FF2B5EF4-FFF2-40B4-BE49-F238E27FC236}">
                <a16:creationId xmlns:a16="http://schemas.microsoft.com/office/drawing/2014/main" xmlns="" id="{EE4BC9F0-E169-4E2D-A661-F4846788E73C}"/>
              </a:ext>
            </a:extLst>
          </p:cNvPr>
          <p:cNvGraphicFramePr>
            <a:graphicFrameLocks noGrp="1"/>
          </p:cNvGraphicFramePr>
          <p:nvPr>
            <p:extLst>
              <p:ext uri="{D42A27DB-BD31-4B8C-83A1-F6EECF244321}">
                <p14:modId xmlns:p14="http://schemas.microsoft.com/office/powerpoint/2010/main" val="130041322"/>
              </p:ext>
            </p:extLst>
          </p:nvPr>
        </p:nvGraphicFramePr>
        <p:xfrm>
          <a:off x="4171948" y="614778"/>
          <a:ext cx="7869996" cy="1650120"/>
        </p:xfrm>
        <a:graphic>
          <a:graphicData uri="http://schemas.openxmlformats.org/drawingml/2006/table">
            <a:tbl>
              <a:tblPr firstRow="1" bandRow="1">
                <a:tableStyleId>{93296810-A885-4BE3-A3E7-6D5BEEA58F35}</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474540">
                <a:tc>
                  <a:txBody>
                    <a:bodyPr/>
                    <a:lstStyle/>
                    <a:p>
                      <a:r>
                        <a:rPr lang="en-IN" sz="2000" dirty="0"/>
                        <a:t>Total Number Of Transactions:</a:t>
                      </a:r>
                    </a:p>
                  </a:txBody>
                  <a:tcPr/>
                </a:tc>
                <a:tc>
                  <a:txBody>
                    <a:bodyPr/>
                    <a:lstStyle/>
                    <a:p>
                      <a:r>
                        <a:rPr lang="en-IN" sz="2000" b="0" dirty="0"/>
                        <a:t>159,888</a:t>
                      </a:r>
                    </a:p>
                  </a:txBody>
                  <a:tcPr/>
                </a:tc>
                <a:extLst>
                  <a:ext uri="{0D108BD9-81ED-4DB2-BD59-A6C34878D82A}">
                    <a16:rowId xmlns:a16="http://schemas.microsoft.com/office/drawing/2014/main" xmlns="" val="10000"/>
                  </a:ext>
                </a:extLst>
              </a:tr>
              <a:tr h="474540">
                <a:tc>
                  <a:txBody>
                    <a:bodyPr/>
                    <a:lstStyle/>
                    <a:p>
                      <a:r>
                        <a:rPr lang="en-IN" sz="2000" b="1" dirty="0"/>
                        <a:t>Total Number Of Unique Products:</a:t>
                      </a:r>
                    </a:p>
                  </a:txBody>
                  <a:tcPr/>
                </a:tc>
                <a:tc>
                  <a:txBody>
                    <a:bodyPr/>
                    <a:lstStyle/>
                    <a:p>
                      <a:r>
                        <a:rPr lang="en-IN" sz="2000" b="0" dirty="0"/>
                        <a:t>1919</a:t>
                      </a:r>
                    </a:p>
                  </a:txBody>
                  <a:tcPr/>
                </a:tc>
                <a:extLst>
                  <a:ext uri="{0D108BD9-81ED-4DB2-BD59-A6C34878D82A}">
                    <a16:rowId xmlns:a16="http://schemas.microsoft.com/office/drawing/2014/main" xmlns="" val="10001"/>
                  </a:ext>
                </a:extLst>
              </a:tr>
              <a:tr h="474540">
                <a:tc>
                  <a:txBody>
                    <a:bodyPr/>
                    <a:lstStyle/>
                    <a:p>
                      <a:r>
                        <a:rPr lang="en-IN" sz="2000" b="1" dirty="0"/>
                        <a:t>Most</a:t>
                      </a:r>
                      <a:r>
                        <a:rPr lang="en-IN" sz="2000" b="1" baseline="0" dirty="0"/>
                        <a:t> Frequent Product:</a:t>
                      </a:r>
                      <a:endParaRPr lang="en-IN" sz="2000" b="1" dirty="0"/>
                    </a:p>
                  </a:txBody>
                  <a:tcPr/>
                </a:tc>
                <a:tc>
                  <a:txBody>
                    <a:bodyPr/>
                    <a:lstStyle/>
                    <a:p>
                      <a:r>
                        <a:rPr lang="en-IN" sz="2000" b="0" dirty="0"/>
                        <a:t>Staple Envelope</a:t>
                      </a:r>
                    </a:p>
                  </a:txBody>
                  <a:tcPr/>
                </a:tc>
                <a:extLst>
                  <a:ext uri="{0D108BD9-81ED-4DB2-BD59-A6C34878D82A}">
                    <a16:rowId xmlns:a16="http://schemas.microsoft.com/office/drawing/2014/main" xmlns="" val="10002"/>
                  </a:ext>
                </a:extLst>
              </a:tr>
            </a:tbl>
          </a:graphicData>
        </a:graphic>
      </p:graphicFrame>
      <p:graphicFrame>
        <p:nvGraphicFramePr>
          <p:cNvPr id="7" name="Object 6">
            <a:extLst>
              <a:ext uri="{FF2B5EF4-FFF2-40B4-BE49-F238E27FC236}">
                <a16:creationId xmlns:a16="http://schemas.microsoft.com/office/drawing/2014/main" xmlns="" id="{29442635-DFBE-4E18-A98B-26119CBA5B70}"/>
              </a:ext>
            </a:extLst>
          </p:cNvPr>
          <p:cNvGraphicFramePr>
            <a:graphicFrameLocks noChangeAspect="1"/>
          </p:cNvGraphicFramePr>
          <p:nvPr>
            <p:extLst>
              <p:ext uri="{D42A27DB-BD31-4B8C-83A1-F6EECF244321}">
                <p14:modId xmlns:p14="http://schemas.microsoft.com/office/powerpoint/2010/main" val="204720972"/>
              </p:ext>
            </p:extLst>
          </p:nvPr>
        </p:nvGraphicFramePr>
        <p:xfrm>
          <a:off x="4171949" y="4068059"/>
          <a:ext cx="7869995" cy="2290538"/>
        </p:xfrm>
        <a:graphic>
          <a:graphicData uri="http://schemas.openxmlformats.org/presentationml/2006/ole">
            <mc:AlternateContent xmlns:mc="http://schemas.openxmlformats.org/markup-compatibility/2006">
              <mc:Choice xmlns:v="urn:schemas-microsoft-com:vml" Requires="v">
                <p:oleObj spid="_x0000_s1028" name="Worksheet" r:id="rId5" imgW="8020012" imgH="1676432" progId="Excel.Sheet.12">
                  <p:embed/>
                </p:oleObj>
              </mc:Choice>
              <mc:Fallback>
                <p:oleObj name="Worksheet" r:id="rId5" imgW="8020012" imgH="1676432" progId="Excel.Sheet.12">
                  <p:embed/>
                  <p:pic>
                    <p:nvPicPr>
                      <p:cNvPr id="10" name="Object 9">
                        <a:extLst>
                          <a:ext uri="{FF2B5EF4-FFF2-40B4-BE49-F238E27FC236}">
                            <a16:creationId xmlns:a16="http://schemas.microsoft.com/office/drawing/2014/main" xmlns="" id="{B40D0777-1D98-46F2-906A-6EE8E818D370}"/>
                          </a:ext>
                        </a:extLst>
                      </p:cNvPr>
                      <p:cNvPicPr/>
                      <p:nvPr/>
                    </p:nvPicPr>
                    <p:blipFill>
                      <a:blip r:embed="rId6"/>
                      <a:stretch>
                        <a:fillRect/>
                      </a:stretch>
                    </p:blipFill>
                    <p:spPr>
                      <a:xfrm>
                        <a:off x="4171949" y="4068059"/>
                        <a:ext cx="7869995" cy="2290538"/>
                      </a:xfrm>
                      <a:prstGeom prst="rect">
                        <a:avLst/>
                      </a:prstGeom>
                    </p:spPr>
                  </p:pic>
                </p:oleObj>
              </mc:Fallback>
            </mc:AlternateContent>
          </a:graphicData>
        </a:graphic>
      </p:graphicFrame>
    </p:spTree>
    <p:extLst>
      <p:ext uri="{BB962C8B-B14F-4D97-AF65-F5344CB8AC3E}">
        <p14:creationId xmlns:p14="http://schemas.microsoft.com/office/powerpoint/2010/main" val="343398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xmlns="" id="{E4FD3E13-16F9-44A7-88D7-5483AF9BD388}"/>
              </a:ext>
            </a:extLst>
          </p:cNvPr>
          <p:cNvGraphicFramePr>
            <a:graphicFrameLocks noGrp="1"/>
          </p:cNvGraphicFramePr>
          <p:nvPr>
            <p:extLst>
              <p:ext uri="{D42A27DB-BD31-4B8C-83A1-F6EECF244321}">
                <p14:modId xmlns:p14="http://schemas.microsoft.com/office/powerpoint/2010/main" val="3631057651"/>
              </p:ext>
            </p:extLst>
          </p:nvPr>
        </p:nvGraphicFramePr>
        <p:xfrm>
          <a:off x="4171948" y="2300452"/>
          <a:ext cx="7869996" cy="1650121"/>
        </p:xfrm>
        <a:graphic>
          <a:graphicData uri="http://schemas.openxmlformats.org/drawingml/2006/table">
            <a:tbl>
              <a:tblPr firstRow="1" bandRow="1">
                <a:tableStyleId>{5C22544A-7EE6-4342-B048-85BDC9FD1C3A}</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550040">
                <a:tc>
                  <a:txBody>
                    <a:bodyPr/>
                    <a:lstStyle/>
                    <a:p>
                      <a:r>
                        <a:rPr lang="en-IN" sz="2400" dirty="0"/>
                        <a:t>Metric</a:t>
                      </a:r>
                    </a:p>
                  </a:txBody>
                  <a:tcPr/>
                </a:tc>
                <a:tc>
                  <a:txBody>
                    <a:bodyPr/>
                    <a:lstStyle/>
                    <a:p>
                      <a:r>
                        <a:rPr lang="en-IN" sz="2400" dirty="0"/>
                        <a:t>Rules</a:t>
                      </a:r>
                      <a:r>
                        <a:rPr lang="en-IN" sz="2400" baseline="0" dirty="0"/>
                        <a:t> Generated</a:t>
                      </a:r>
                      <a:endParaRPr lang="en-IN" sz="2400" b="1" dirty="0"/>
                    </a:p>
                  </a:txBody>
                  <a:tcPr/>
                </a:tc>
                <a:extLst>
                  <a:ext uri="{0D108BD9-81ED-4DB2-BD59-A6C34878D82A}">
                    <a16:rowId xmlns:a16="http://schemas.microsoft.com/office/drawing/2014/main" xmlns="" val="10000"/>
                  </a:ext>
                </a:extLst>
              </a:tr>
              <a:tr h="550040">
                <a:tc>
                  <a:txBody>
                    <a:bodyPr/>
                    <a:lstStyle/>
                    <a:p>
                      <a:r>
                        <a:rPr lang="en-IN" sz="2000" dirty="0"/>
                        <a:t>Support: 0.0004</a:t>
                      </a:r>
                      <a:endParaRPr lang="en-IN" sz="2000" b="0" dirty="0"/>
                    </a:p>
                  </a:txBody>
                  <a:tcPr/>
                </a:tc>
                <a:tc>
                  <a:txBody>
                    <a:bodyPr/>
                    <a:lstStyle/>
                    <a:p>
                      <a:r>
                        <a:rPr lang="en-IN" sz="2000" dirty="0"/>
                        <a:t>1450</a:t>
                      </a:r>
                      <a:endParaRPr lang="en-IN" sz="2000" b="0" dirty="0"/>
                    </a:p>
                  </a:txBody>
                  <a:tcPr/>
                </a:tc>
                <a:extLst>
                  <a:ext uri="{0D108BD9-81ED-4DB2-BD59-A6C34878D82A}">
                    <a16:rowId xmlns:a16="http://schemas.microsoft.com/office/drawing/2014/main" xmlns="" val="10001"/>
                  </a:ext>
                </a:extLst>
              </a:tr>
              <a:tr h="550041">
                <a:tc>
                  <a:txBody>
                    <a:bodyPr/>
                    <a:lstStyle/>
                    <a:p>
                      <a:r>
                        <a:rPr lang="en-IN" sz="2000" dirty="0"/>
                        <a:t>Confidence &gt;= 0.9 &amp; lift &gt;=</a:t>
                      </a:r>
                      <a:r>
                        <a:rPr lang="en-IN" sz="2000" baseline="0" dirty="0"/>
                        <a:t> 6</a:t>
                      </a:r>
                      <a:endParaRPr lang="en-IN" sz="2000" b="0" dirty="0"/>
                    </a:p>
                  </a:txBody>
                  <a:tcPr/>
                </a:tc>
                <a:tc>
                  <a:txBody>
                    <a:bodyPr/>
                    <a:lstStyle/>
                    <a:p>
                      <a:r>
                        <a:rPr lang="en-IN" sz="2000" dirty="0"/>
                        <a:t>319</a:t>
                      </a:r>
                      <a:endParaRPr lang="en-IN" sz="2000" b="0" dirty="0"/>
                    </a:p>
                  </a:txBody>
                  <a:tcPr/>
                </a:tc>
                <a:extLst>
                  <a:ext uri="{0D108BD9-81ED-4DB2-BD59-A6C34878D82A}">
                    <a16:rowId xmlns:a16="http://schemas.microsoft.com/office/drawing/2014/main" xmlns="" val="10002"/>
                  </a:ext>
                </a:extLst>
              </a:tr>
            </a:tbl>
          </a:graphicData>
        </a:graphic>
      </p:graphicFrame>
      <p:sp>
        <p:nvSpPr>
          <p:cNvPr id="12" name="Title 3">
            <a:extLst>
              <a:ext uri="{FF2B5EF4-FFF2-40B4-BE49-F238E27FC236}">
                <a16:creationId xmlns:a16="http://schemas.microsoft.com/office/drawing/2014/main" xmlns="" id="{BB42B910-C247-46A2-8544-4036141BD6FF}"/>
              </a:ext>
            </a:extLst>
          </p:cNvPr>
          <p:cNvSpPr>
            <a:spLocks noGrp="1"/>
          </p:cNvSpPr>
          <p:nvPr>
            <p:ph type="title"/>
          </p:nvPr>
        </p:nvSpPr>
        <p:spPr>
          <a:xfrm>
            <a:off x="767857" y="2335238"/>
            <a:ext cx="3031852" cy="1885070"/>
          </a:xfrm>
        </p:spPr>
        <p:txBody>
          <a:bodyPr>
            <a:normAutofit/>
          </a:bodyPr>
          <a:lstStyle/>
          <a:p>
            <a:pPr lvl="0"/>
            <a:r>
              <a:rPr lang="en-CA" dirty="0"/>
              <a:t>Market basket analysis for</a:t>
            </a:r>
            <a:br>
              <a:rPr lang="en-CA" dirty="0"/>
            </a:br>
            <a:r>
              <a:rPr lang="en-CA" dirty="0"/>
              <a:t>Furniture</a:t>
            </a:r>
          </a:p>
        </p:txBody>
      </p:sp>
      <p:graphicFrame>
        <p:nvGraphicFramePr>
          <p:cNvPr id="6" name="Table 5">
            <a:extLst>
              <a:ext uri="{FF2B5EF4-FFF2-40B4-BE49-F238E27FC236}">
                <a16:creationId xmlns:a16="http://schemas.microsoft.com/office/drawing/2014/main" xmlns="" id="{EE4BC9F0-E169-4E2D-A661-F4846788E73C}"/>
              </a:ext>
            </a:extLst>
          </p:cNvPr>
          <p:cNvGraphicFramePr>
            <a:graphicFrameLocks noGrp="1"/>
          </p:cNvGraphicFramePr>
          <p:nvPr>
            <p:extLst>
              <p:ext uri="{D42A27DB-BD31-4B8C-83A1-F6EECF244321}">
                <p14:modId xmlns:p14="http://schemas.microsoft.com/office/powerpoint/2010/main" val="2145494189"/>
              </p:ext>
            </p:extLst>
          </p:nvPr>
        </p:nvGraphicFramePr>
        <p:xfrm>
          <a:off x="4171948" y="614778"/>
          <a:ext cx="7869996" cy="1423620"/>
        </p:xfrm>
        <a:graphic>
          <a:graphicData uri="http://schemas.openxmlformats.org/drawingml/2006/table">
            <a:tbl>
              <a:tblPr firstRow="1" bandRow="1">
                <a:tableStyleId>{93296810-A885-4BE3-A3E7-6D5BEEA58F35}</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474540">
                <a:tc>
                  <a:txBody>
                    <a:bodyPr/>
                    <a:lstStyle/>
                    <a:p>
                      <a:r>
                        <a:rPr lang="en-IN" sz="2000" dirty="0"/>
                        <a:t>Total Number Of Transactions:</a:t>
                      </a:r>
                    </a:p>
                  </a:txBody>
                  <a:tcPr/>
                </a:tc>
                <a:tc>
                  <a:txBody>
                    <a:bodyPr/>
                    <a:lstStyle/>
                    <a:p>
                      <a:r>
                        <a:rPr lang="en-IN" sz="2000" dirty="0"/>
                        <a:t>16,968</a:t>
                      </a:r>
                      <a:endParaRPr lang="en-IN" sz="2000" b="0" dirty="0"/>
                    </a:p>
                  </a:txBody>
                  <a:tcPr/>
                </a:tc>
                <a:extLst>
                  <a:ext uri="{0D108BD9-81ED-4DB2-BD59-A6C34878D82A}">
                    <a16:rowId xmlns:a16="http://schemas.microsoft.com/office/drawing/2014/main" xmlns="" val="10000"/>
                  </a:ext>
                </a:extLst>
              </a:tr>
              <a:tr h="474540">
                <a:tc>
                  <a:txBody>
                    <a:bodyPr/>
                    <a:lstStyle/>
                    <a:p>
                      <a:r>
                        <a:rPr lang="en-IN" sz="2000" dirty="0"/>
                        <a:t>Total Number Of Unique Products:</a:t>
                      </a:r>
                      <a:endParaRPr lang="en-IN" sz="2000" b="1" dirty="0"/>
                    </a:p>
                  </a:txBody>
                  <a:tcPr/>
                </a:tc>
                <a:tc>
                  <a:txBody>
                    <a:bodyPr/>
                    <a:lstStyle/>
                    <a:p>
                      <a:r>
                        <a:rPr lang="en-IN" sz="2000" dirty="0"/>
                        <a:t>380</a:t>
                      </a:r>
                      <a:endParaRPr lang="en-IN" sz="2000" b="0" dirty="0"/>
                    </a:p>
                  </a:txBody>
                  <a:tcPr/>
                </a:tc>
                <a:extLst>
                  <a:ext uri="{0D108BD9-81ED-4DB2-BD59-A6C34878D82A}">
                    <a16:rowId xmlns:a16="http://schemas.microsoft.com/office/drawing/2014/main" xmlns="" val="10001"/>
                  </a:ext>
                </a:extLst>
              </a:tr>
              <a:tr h="474540">
                <a:tc>
                  <a:txBody>
                    <a:bodyPr/>
                    <a:lstStyle/>
                    <a:p>
                      <a:r>
                        <a:rPr lang="en-IN" sz="2000" dirty="0"/>
                        <a:t>Most</a:t>
                      </a:r>
                      <a:r>
                        <a:rPr lang="en-IN" sz="2000" baseline="0" dirty="0"/>
                        <a:t> Frequent Product:</a:t>
                      </a:r>
                      <a:endParaRPr lang="en-IN" sz="2000" b="1" dirty="0"/>
                    </a:p>
                  </a:txBody>
                  <a:tcPr/>
                </a:tc>
                <a:tc>
                  <a:txBody>
                    <a:bodyPr/>
                    <a:lstStyle/>
                    <a:p>
                      <a:r>
                        <a:rPr lang="en-IN" sz="2000" dirty="0"/>
                        <a:t>KI</a:t>
                      </a:r>
                      <a:r>
                        <a:rPr lang="en-IN" sz="2000" baseline="0" dirty="0"/>
                        <a:t> </a:t>
                      </a:r>
                      <a:r>
                        <a:rPr lang="en-IN" sz="2000" dirty="0"/>
                        <a:t>Adjustable-Height Table</a:t>
                      </a:r>
                      <a:endParaRPr lang="en-IN" sz="2000" b="0" dirty="0"/>
                    </a:p>
                  </a:txBody>
                  <a:tcPr/>
                </a:tc>
                <a:extLst>
                  <a:ext uri="{0D108BD9-81ED-4DB2-BD59-A6C34878D82A}">
                    <a16:rowId xmlns:a16="http://schemas.microsoft.com/office/drawing/2014/main" xmlns="" val="10002"/>
                  </a:ext>
                </a:extLst>
              </a:tr>
            </a:tbl>
          </a:graphicData>
        </a:graphic>
      </p:graphicFrame>
      <p:graphicFrame>
        <p:nvGraphicFramePr>
          <p:cNvPr id="8" name="Object 7">
            <a:extLst>
              <a:ext uri="{FF2B5EF4-FFF2-40B4-BE49-F238E27FC236}">
                <a16:creationId xmlns:a16="http://schemas.microsoft.com/office/drawing/2014/main" xmlns="" id="{B81A3345-CA1E-4F4E-BADD-6BC3A0F06BC1}"/>
              </a:ext>
            </a:extLst>
          </p:cNvPr>
          <p:cNvGraphicFramePr>
            <a:graphicFrameLocks noChangeAspect="1"/>
          </p:cNvGraphicFramePr>
          <p:nvPr>
            <p:extLst>
              <p:ext uri="{D42A27DB-BD31-4B8C-83A1-F6EECF244321}">
                <p14:modId xmlns:p14="http://schemas.microsoft.com/office/powerpoint/2010/main" val="4161702667"/>
              </p:ext>
            </p:extLst>
          </p:nvPr>
        </p:nvGraphicFramePr>
        <p:xfrm>
          <a:off x="4171948" y="4212626"/>
          <a:ext cx="7869238" cy="2030595"/>
        </p:xfrm>
        <a:graphic>
          <a:graphicData uri="http://schemas.openxmlformats.org/presentationml/2006/ole">
            <mc:AlternateContent xmlns:mc="http://schemas.openxmlformats.org/markup-compatibility/2006">
              <mc:Choice xmlns:v="urn:schemas-microsoft-com:vml" Requires="v">
                <p:oleObj spid="_x0000_s2052" name="Worksheet" r:id="rId5" imgW="10210727" imgH="1438403" progId="Excel.Sheet.12">
                  <p:embed/>
                </p:oleObj>
              </mc:Choice>
              <mc:Fallback>
                <p:oleObj name="Worksheet" r:id="rId5" imgW="10210727" imgH="1438403" progId="Excel.Sheet.12">
                  <p:embed/>
                  <p:pic>
                    <p:nvPicPr>
                      <p:cNvPr id="5" name="Object 4">
                        <a:extLst>
                          <a:ext uri="{FF2B5EF4-FFF2-40B4-BE49-F238E27FC236}">
                            <a16:creationId xmlns:a16="http://schemas.microsoft.com/office/drawing/2014/main" xmlns="" id="{6CFAF258-07BA-490A-B1DB-3F6D67207049}"/>
                          </a:ext>
                        </a:extLst>
                      </p:cNvPr>
                      <p:cNvPicPr/>
                      <p:nvPr/>
                    </p:nvPicPr>
                    <p:blipFill>
                      <a:blip r:embed="rId6"/>
                      <a:stretch>
                        <a:fillRect/>
                      </a:stretch>
                    </p:blipFill>
                    <p:spPr>
                      <a:xfrm>
                        <a:off x="4171948" y="4212626"/>
                        <a:ext cx="7869238" cy="2030595"/>
                      </a:xfrm>
                      <a:prstGeom prst="rect">
                        <a:avLst/>
                      </a:prstGeom>
                    </p:spPr>
                  </p:pic>
                </p:oleObj>
              </mc:Fallback>
            </mc:AlternateContent>
          </a:graphicData>
        </a:graphic>
      </p:graphicFrame>
    </p:spTree>
    <p:extLst>
      <p:ext uri="{BB962C8B-B14F-4D97-AF65-F5344CB8AC3E}">
        <p14:creationId xmlns:p14="http://schemas.microsoft.com/office/powerpoint/2010/main" val="1073422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xmlns="" id="{E4FD3E13-16F9-44A7-88D7-5483AF9BD388}"/>
              </a:ext>
            </a:extLst>
          </p:cNvPr>
          <p:cNvGraphicFramePr>
            <a:graphicFrameLocks noGrp="1"/>
          </p:cNvGraphicFramePr>
          <p:nvPr>
            <p:extLst>
              <p:ext uri="{D42A27DB-BD31-4B8C-83A1-F6EECF244321}">
                <p14:modId xmlns:p14="http://schemas.microsoft.com/office/powerpoint/2010/main" val="4265170858"/>
              </p:ext>
            </p:extLst>
          </p:nvPr>
        </p:nvGraphicFramePr>
        <p:xfrm>
          <a:off x="4171948" y="2300452"/>
          <a:ext cx="7869996" cy="1650121"/>
        </p:xfrm>
        <a:graphic>
          <a:graphicData uri="http://schemas.openxmlformats.org/drawingml/2006/table">
            <a:tbl>
              <a:tblPr firstRow="1" bandRow="1">
                <a:tableStyleId>{5C22544A-7EE6-4342-B048-85BDC9FD1C3A}</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550040">
                <a:tc>
                  <a:txBody>
                    <a:bodyPr/>
                    <a:lstStyle/>
                    <a:p>
                      <a:r>
                        <a:rPr lang="en-IN" sz="2400" dirty="0"/>
                        <a:t>Metric</a:t>
                      </a:r>
                    </a:p>
                  </a:txBody>
                  <a:tcPr/>
                </a:tc>
                <a:tc>
                  <a:txBody>
                    <a:bodyPr/>
                    <a:lstStyle/>
                    <a:p>
                      <a:r>
                        <a:rPr lang="en-IN" sz="2400" dirty="0"/>
                        <a:t>Rules</a:t>
                      </a:r>
                      <a:r>
                        <a:rPr lang="en-IN" sz="2400" baseline="0" dirty="0"/>
                        <a:t> Generated</a:t>
                      </a:r>
                      <a:endParaRPr lang="en-IN" sz="2400" b="1" dirty="0"/>
                    </a:p>
                  </a:txBody>
                  <a:tcPr/>
                </a:tc>
                <a:extLst>
                  <a:ext uri="{0D108BD9-81ED-4DB2-BD59-A6C34878D82A}">
                    <a16:rowId xmlns:a16="http://schemas.microsoft.com/office/drawing/2014/main" xmlns="" val="10000"/>
                  </a:ext>
                </a:extLst>
              </a:tr>
              <a:tr h="550040">
                <a:tc>
                  <a:txBody>
                    <a:bodyPr/>
                    <a:lstStyle/>
                    <a:p>
                      <a:r>
                        <a:rPr lang="en-IN" sz="2000" dirty="0"/>
                        <a:t>Support: 0.0002</a:t>
                      </a:r>
                      <a:endParaRPr lang="en-IN" sz="2000" b="0" dirty="0"/>
                    </a:p>
                  </a:txBody>
                  <a:tcPr/>
                </a:tc>
                <a:tc>
                  <a:txBody>
                    <a:bodyPr/>
                    <a:lstStyle/>
                    <a:p>
                      <a:r>
                        <a:rPr lang="en-IN" sz="2000" dirty="0"/>
                        <a:t>52404</a:t>
                      </a:r>
                      <a:endParaRPr lang="en-IN" sz="2000" b="0" dirty="0"/>
                    </a:p>
                  </a:txBody>
                  <a:tcPr/>
                </a:tc>
                <a:extLst>
                  <a:ext uri="{0D108BD9-81ED-4DB2-BD59-A6C34878D82A}">
                    <a16:rowId xmlns:a16="http://schemas.microsoft.com/office/drawing/2014/main" xmlns="" val="10001"/>
                  </a:ext>
                </a:extLst>
              </a:tr>
              <a:tr h="550041">
                <a:tc>
                  <a:txBody>
                    <a:bodyPr/>
                    <a:lstStyle/>
                    <a:p>
                      <a:r>
                        <a:rPr lang="en-IN" sz="2000" dirty="0"/>
                        <a:t>Confidence &gt;= 0.9 &amp; lift &gt;=</a:t>
                      </a:r>
                      <a:r>
                        <a:rPr lang="en-IN" sz="2000" baseline="0" dirty="0"/>
                        <a:t> 6</a:t>
                      </a:r>
                      <a:endParaRPr lang="en-IN" sz="2000" b="0" dirty="0"/>
                    </a:p>
                  </a:txBody>
                  <a:tcPr/>
                </a:tc>
                <a:tc>
                  <a:txBody>
                    <a:bodyPr/>
                    <a:lstStyle/>
                    <a:p>
                      <a:r>
                        <a:rPr lang="en-IN" sz="2000" dirty="0"/>
                        <a:t>32514</a:t>
                      </a:r>
                      <a:endParaRPr lang="en-IN" sz="2000" b="0" dirty="0"/>
                    </a:p>
                  </a:txBody>
                  <a:tcPr/>
                </a:tc>
                <a:extLst>
                  <a:ext uri="{0D108BD9-81ED-4DB2-BD59-A6C34878D82A}">
                    <a16:rowId xmlns:a16="http://schemas.microsoft.com/office/drawing/2014/main" xmlns="" val="10002"/>
                  </a:ext>
                </a:extLst>
              </a:tr>
            </a:tbl>
          </a:graphicData>
        </a:graphic>
      </p:graphicFrame>
      <p:sp>
        <p:nvSpPr>
          <p:cNvPr id="12" name="Title 3">
            <a:extLst>
              <a:ext uri="{FF2B5EF4-FFF2-40B4-BE49-F238E27FC236}">
                <a16:creationId xmlns:a16="http://schemas.microsoft.com/office/drawing/2014/main" xmlns="" id="{BB42B910-C247-46A2-8544-4036141BD6FF}"/>
              </a:ext>
            </a:extLst>
          </p:cNvPr>
          <p:cNvSpPr>
            <a:spLocks noGrp="1"/>
          </p:cNvSpPr>
          <p:nvPr>
            <p:ph type="title"/>
          </p:nvPr>
        </p:nvSpPr>
        <p:spPr>
          <a:xfrm>
            <a:off x="767857" y="2335238"/>
            <a:ext cx="3031852" cy="1885070"/>
          </a:xfrm>
        </p:spPr>
        <p:txBody>
          <a:bodyPr>
            <a:normAutofit/>
          </a:bodyPr>
          <a:lstStyle/>
          <a:p>
            <a:pPr lvl="0"/>
            <a:r>
              <a:rPr lang="en-CA" dirty="0"/>
              <a:t>Market basket analysis for</a:t>
            </a:r>
            <a:br>
              <a:rPr lang="en-CA" dirty="0"/>
            </a:br>
            <a:r>
              <a:rPr lang="en-CA" dirty="0"/>
              <a:t>Office Supply</a:t>
            </a:r>
          </a:p>
        </p:txBody>
      </p:sp>
      <p:graphicFrame>
        <p:nvGraphicFramePr>
          <p:cNvPr id="6" name="Table 5">
            <a:extLst>
              <a:ext uri="{FF2B5EF4-FFF2-40B4-BE49-F238E27FC236}">
                <a16:creationId xmlns:a16="http://schemas.microsoft.com/office/drawing/2014/main" xmlns="" id="{EE4BC9F0-E169-4E2D-A661-F4846788E73C}"/>
              </a:ext>
            </a:extLst>
          </p:cNvPr>
          <p:cNvGraphicFramePr>
            <a:graphicFrameLocks noGrp="1"/>
          </p:cNvGraphicFramePr>
          <p:nvPr>
            <p:extLst>
              <p:ext uri="{D42A27DB-BD31-4B8C-83A1-F6EECF244321}">
                <p14:modId xmlns:p14="http://schemas.microsoft.com/office/powerpoint/2010/main" val="1564404216"/>
              </p:ext>
            </p:extLst>
          </p:nvPr>
        </p:nvGraphicFramePr>
        <p:xfrm>
          <a:off x="4171948" y="614778"/>
          <a:ext cx="7869996" cy="1423620"/>
        </p:xfrm>
        <a:graphic>
          <a:graphicData uri="http://schemas.openxmlformats.org/drawingml/2006/table">
            <a:tbl>
              <a:tblPr firstRow="1" bandRow="1">
                <a:tableStyleId>{93296810-A885-4BE3-A3E7-6D5BEEA58F35}</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474540">
                <a:tc>
                  <a:txBody>
                    <a:bodyPr/>
                    <a:lstStyle/>
                    <a:p>
                      <a:r>
                        <a:rPr lang="en-IN" sz="2000" dirty="0"/>
                        <a:t>Total Number Of Transactions:</a:t>
                      </a:r>
                    </a:p>
                  </a:txBody>
                  <a:tcPr/>
                </a:tc>
                <a:tc>
                  <a:txBody>
                    <a:bodyPr/>
                    <a:lstStyle/>
                    <a:p>
                      <a:r>
                        <a:rPr lang="en-IN" sz="2000" dirty="0"/>
                        <a:t>48,200</a:t>
                      </a:r>
                      <a:endParaRPr lang="en-IN" sz="2000" b="0" dirty="0"/>
                    </a:p>
                  </a:txBody>
                  <a:tcPr/>
                </a:tc>
                <a:extLst>
                  <a:ext uri="{0D108BD9-81ED-4DB2-BD59-A6C34878D82A}">
                    <a16:rowId xmlns:a16="http://schemas.microsoft.com/office/drawing/2014/main" xmlns="" val="10000"/>
                  </a:ext>
                </a:extLst>
              </a:tr>
              <a:tr h="474540">
                <a:tc>
                  <a:txBody>
                    <a:bodyPr/>
                    <a:lstStyle/>
                    <a:p>
                      <a:r>
                        <a:rPr lang="en-IN" sz="2000" dirty="0"/>
                        <a:t>Total Number Of Unique Products:</a:t>
                      </a:r>
                      <a:endParaRPr lang="en-IN" sz="2000" b="1" dirty="0"/>
                    </a:p>
                  </a:txBody>
                  <a:tcPr/>
                </a:tc>
                <a:tc>
                  <a:txBody>
                    <a:bodyPr/>
                    <a:lstStyle/>
                    <a:p>
                      <a:r>
                        <a:rPr lang="en-IN" sz="2000" dirty="0"/>
                        <a:t>1058</a:t>
                      </a:r>
                      <a:endParaRPr lang="en-IN" sz="2000" b="0" dirty="0"/>
                    </a:p>
                  </a:txBody>
                  <a:tcPr/>
                </a:tc>
                <a:extLst>
                  <a:ext uri="{0D108BD9-81ED-4DB2-BD59-A6C34878D82A}">
                    <a16:rowId xmlns:a16="http://schemas.microsoft.com/office/drawing/2014/main" xmlns="" val="10001"/>
                  </a:ext>
                </a:extLst>
              </a:tr>
              <a:tr h="474540">
                <a:tc>
                  <a:txBody>
                    <a:bodyPr/>
                    <a:lstStyle/>
                    <a:p>
                      <a:r>
                        <a:rPr lang="en-IN" sz="2000" dirty="0"/>
                        <a:t>Most</a:t>
                      </a:r>
                      <a:r>
                        <a:rPr lang="en-IN" sz="2000" baseline="0" dirty="0"/>
                        <a:t> Frequent Product:</a:t>
                      </a:r>
                      <a:endParaRPr lang="en-IN" sz="2000" b="1" dirty="0"/>
                    </a:p>
                  </a:txBody>
                  <a:tcPr/>
                </a:tc>
                <a:tc>
                  <a:txBody>
                    <a:bodyPr/>
                    <a:lstStyle/>
                    <a:p>
                      <a:r>
                        <a:rPr lang="en-IN" sz="2000" dirty="0"/>
                        <a:t>Staple Envelope</a:t>
                      </a:r>
                      <a:endParaRPr lang="en-IN" sz="2000" b="0" dirty="0"/>
                    </a:p>
                  </a:txBody>
                  <a:tcPr/>
                </a:tc>
                <a:extLst>
                  <a:ext uri="{0D108BD9-81ED-4DB2-BD59-A6C34878D82A}">
                    <a16:rowId xmlns:a16="http://schemas.microsoft.com/office/drawing/2014/main" xmlns="" val="10002"/>
                  </a:ext>
                </a:extLst>
              </a:tr>
            </a:tbl>
          </a:graphicData>
        </a:graphic>
      </p:graphicFrame>
      <p:graphicFrame>
        <p:nvGraphicFramePr>
          <p:cNvPr id="7" name="Object 6">
            <a:extLst>
              <a:ext uri="{FF2B5EF4-FFF2-40B4-BE49-F238E27FC236}">
                <a16:creationId xmlns:a16="http://schemas.microsoft.com/office/drawing/2014/main" xmlns="" id="{5F9FE548-4BB8-46DE-AABB-3C9CF934DB87}"/>
              </a:ext>
            </a:extLst>
          </p:cNvPr>
          <p:cNvGraphicFramePr>
            <a:graphicFrameLocks noChangeAspect="1"/>
          </p:cNvGraphicFramePr>
          <p:nvPr>
            <p:extLst>
              <p:ext uri="{D42A27DB-BD31-4B8C-83A1-F6EECF244321}">
                <p14:modId xmlns:p14="http://schemas.microsoft.com/office/powerpoint/2010/main" val="2978968112"/>
              </p:ext>
            </p:extLst>
          </p:nvPr>
        </p:nvGraphicFramePr>
        <p:xfrm>
          <a:off x="4171948" y="4212627"/>
          <a:ext cx="7954641" cy="2174105"/>
        </p:xfrm>
        <a:graphic>
          <a:graphicData uri="http://schemas.openxmlformats.org/presentationml/2006/ole">
            <mc:AlternateContent xmlns:mc="http://schemas.openxmlformats.org/markup-compatibility/2006">
              <mc:Choice xmlns:v="urn:schemas-microsoft-com:vml" Requires="v">
                <p:oleObj spid="_x0000_s3076" name="Worksheet" r:id="rId5" imgW="8467838" imgH="1657480" progId="Excel.Sheet.12">
                  <p:embed/>
                </p:oleObj>
              </mc:Choice>
              <mc:Fallback>
                <p:oleObj name="Worksheet" r:id="rId5" imgW="8467838" imgH="1657480" progId="Excel.Sheet.12">
                  <p:embed/>
                  <p:pic>
                    <p:nvPicPr>
                      <p:cNvPr id="7" name="Object 6">
                        <a:extLst>
                          <a:ext uri="{FF2B5EF4-FFF2-40B4-BE49-F238E27FC236}">
                            <a16:creationId xmlns:a16="http://schemas.microsoft.com/office/drawing/2014/main" xmlns="" id="{33897736-8FD7-4AD5-A048-ABF48EC8C19D}"/>
                          </a:ext>
                        </a:extLst>
                      </p:cNvPr>
                      <p:cNvPicPr/>
                      <p:nvPr/>
                    </p:nvPicPr>
                    <p:blipFill>
                      <a:blip r:embed="rId6"/>
                      <a:stretch>
                        <a:fillRect/>
                      </a:stretch>
                    </p:blipFill>
                    <p:spPr>
                      <a:xfrm>
                        <a:off x="4171948" y="4212627"/>
                        <a:ext cx="7954641" cy="2174105"/>
                      </a:xfrm>
                      <a:prstGeom prst="rect">
                        <a:avLst/>
                      </a:prstGeom>
                    </p:spPr>
                  </p:pic>
                </p:oleObj>
              </mc:Fallback>
            </mc:AlternateContent>
          </a:graphicData>
        </a:graphic>
      </p:graphicFrame>
    </p:spTree>
    <p:extLst>
      <p:ext uri="{BB962C8B-B14F-4D97-AF65-F5344CB8AC3E}">
        <p14:creationId xmlns:p14="http://schemas.microsoft.com/office/powerpoint/2010/main" val="175928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xmlns="" id="{E4FD3E13-16F9-44A7-88D7-5483AF9BD388}"/>
              </a:ext>
            </a:extLst>
          </p:cNvPr>
          <p:cNvGraphicFramePr>
            <a:graphicFrameLocks noGrp="1"/>
          </p:cNvGraphicFramePr>
          <p:nvPr>
            <p:extLst>
              <p:ext uri="{D42A27DB-BD31-4B8C-83A1-F6EECF244321}">
                <p14:modId xmlns:p14="http://schemas.microsoft.com/office/powerpoint/2010/main" val="2935177350"/>
              </p:ext>
            </p:extLst>
          </p:nvPr>
        </p:nvGraphicFramePr>
        <p:xfrm>
          <a:off x="4171948" y="2300452"/>
          <a:ext cx="7869996" cy="1650121"/>
        </p:xfrm>
        <a:graphic>
          <a:graphicData uri="http://schemas.openxmlformats.org/drawingml/2006/table">
            <a:tbl>
              <a:tblPr firstRow="1" bandRow="1">
                <a:tableStyleId>{5C22544A-7EE6-4342-B048-85BDC9FD1C3A}</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550040">
                <a:tc>
                  <a:txBody>
                    <a:bodyPr/>
                    <a:lstStyle/>
                    <a:p>
                      <a:r>
                        <a:rPr lang="en-IN" sz="2400" dirty="0"/>
                        <a:t>Metric</a:t>
                      </a:r>
                    </a:p>
                  </a:txBody>
                  <a:tcPr/>
                </a:tc>
                <a:tc>
                  <a:txBody>
                    <a:bodyPr/>
                    <a:lstStyle/>
                    <a:p>
                      <a:r>
                        <a:rPr lang="en-IN" sz="2400" dirty="0"/>
                        <a:t>Rules</a:t>
                      </a:r>
                      <a:r>
                        <a:rPr lang="en-IN" sz="2400" baseline="0" dirty="0"/>
                        <a:t> Generated</a:t>
                      </a:r>
                      <a:endParaRPr lang="en-IN" sz="2400" b="1" dirty="0"/>
                    </a:p>
                  </a:txBody>
                  <a:tcPr/>
                </a:tc>
                <a:extLst>
                  <a:ext uri="{0D108BD9-81ED-4DB2-BD59-A6C34878D82A}">
                    <a16:rowId xmlns:a16="http://schemas.microsoft.com/office/drawing/2014/main" xmlns="" val="10000"/>
                  </a:ext>
                </a:extLst>
              </a:tr>
              <a:tr h="550040">
                <a:tc>
                  <a:txBody>
                    <a:bodyPr/>
                    <a:lstStyle/>
                    <a:p>
                      <a:r>
                        <a:rPr lang="en-IN" sz="2000" dirty="0"/>
                        <a:t>Support: 0.001</a:t>
                      </a:r>
                      <a:endParaRPr lang="en-IN" sz="2000" b="0" dirty="0"/>
                    </a:p>
                  </a:txBody>
                  <a:tcPr/>
                </a:tc>
                <a:tc>
                  <a:txBody>
                    <a:bodyPr/>
                    <a:lstStyle/>
                    <a:p>
                      <a:r>
                        <a:rPr lang="en-IN" sz="2000" dirty="0"/>
                        <a:t>78</a:t>
                      </a:r>
                      <a:endParaRPr lang="en-IN" sz="2000" b="0" dirty="0"/>
                    </a:p>
                  </a:txBody>
                  <a:tcPr/>
                </a:tc>
                <a:extLst>
                  <a:ext uri="{0D108BD9-81ED-4DB2-BD59-A6C34878D82A}">
                    <a16:rowId xmlns:a16="http://schemas.microsoft.com/office/drawing/2014/main" xmlns="" val="10001"/>
                  </a:ext>
                </a:extLst>
              </a:tr>
              <a:tr h="550041">
                <a:tc>
                  <a:txBody>
                    <a:bodyPr/>
                    <a:lstStyle/>
                    <a:p>
                      <a:r>
                        <a:rPr lang="en-IN" sz="2000" dirty="0"/>
                        <a:t>Confidence &gt;= 0.6 &amp; lift &gt;=</a:t>
                      </a:r>
                      <a:r>
                        <a:rPr lang="en-IN" sz="2000" baseline="0" dirty="0"/>
                        <a:t> 6</a:t>
                      </a:r>
                      <a:endParaRPr lang="en-IN" sz="2000" b="0" dirty="0"/>
                    </a:p>
                  </a:txBody>
                  <a:tcPr/>
                </a:tc>
                <a:tc>
                  <a:txBody>
                    <a:bodyPr/>
                    <a:lstStyle/>
                    <a:p>
                      <a:r>
                        <a:rPr lang="en-IN" sz="2000" dirty="0"/>
                        <a:t>19</a:t>
                      </a:r>
                      <a:endParaRPr lang="en-IN" sz="2000" b="0" dirty="0"/>
                    </a:p>
                  </a:txBody>
                  <a:tcPr/>
                </a:tc>
                <a:extLst>
                  <a:ext uri="{0D108BD9-81ED-4DB2-BD59-A6C34878D82A}">
                    <a16:rowId xmlns:a16="http://schemas.microsoft.com/office/drawing/2014/main" xmlns="" val="10002"/>
                  </a:ext>
                </a:extLst>
              </a:tr>
            </a:tbl>
          </a:graphicData>
        </a:graphic>
      </p:graphicFrame>
      <p:sp>
        <p:nvSpPr>
          <p:cNvPr id="12" name="Title 3">
            <a:extLst>
              <a:ext uri="{FF2B5EF4-FFF2-40B4-BE49-F238E27FC236}">
                <a16:creationId xmlns:a16="http://schemas.microsoft.com/office/drawing/2014/main" xmlns="" id="{BB42B910-C247-46A2-8544-4036141BD6FF}"/>
              </a:ext>
            </a:extLst>
          </p:cNvPr>
          <p:cNvSpPr>
            <a:spLocks noGrp="1"/>
          </p:cNvSpPr>
          <p:nvPr>
            <p:ph type="title"/>
          </p:nvPr>
        </p:nvSpPr>
        <p:spPr>
          <a:xfrm>
            <a:off x="767857" y="2335238"/>
            <a:ext cx="3031852" cy="1885070"/>
          </a:xfrm>
        </p:spPr>
        <p:txBody>
          <a:bodyPr>
            <a:normAutofit/>
          </a:bodyPr>
          <a:lstStyle/>
          <a:p>
            <a:pPr lvl="0"/>
            <a:r>
              <a:rPr lang="en-CA" dirty="0"/>
              <a:t>Market basket analysis for</a:t>
            </a:r>
            <a:br>
              <a:rPr lang="en-CA" dirty="0"/>
            </a:br>
            <a:r>
              <a:rPr lang="en-CA" dirty="0"/>
              <a:t>Parts</a:t>
            </a:r>
          </a:p>
        </p:txBody>
      </p:sp>
      <p:graphicFrame>
        <p:nvGraphicFramePr>
          <p:cNvPr id="6" name="Table 5">
            <a:extLst>
              <a:ext uri="{FF2B5EF4-FFF2-40B4-BE49-F238E27FC236}">
                <a16:creationId xmlns:a16="http://schemas.microsoft.com/office/drawing/2014/main" xmlns="" id="{EE4BC9F0-E169-4E2D-A661-F4846788E73C}"/>
              </a:ext>
            </a:extLst>
          </p:cNvPr>
          <p:cNvGraphicFramePr>
            <a:graphicFrameLocks noGrp="1"/>
          </p:cNvGraphicFramePr>
          <p:nvPr>
            <p:extLst>
              <p:ext uri="{D42A27DB-BD31-4B8C-83A1-F6EECF244321}">
                <p14:modId xmlns:p14="http://schemas.microsoft.com/office/powerpoint/2010/main" val="3934416981"/>
              </p:ext>
            </p:extLst>
          </p:nvPr>
        </p:nvGraphicFramePr>
        <p:xfrm>
          <a:off x="4171948" y="614778"/>
          <a:ext cx="7869996" cy="1423620"/>
        </p:xfrm>
        <a:graphic>
          <a:graphicData uri="http://schemas.openxmlformats.org/drawingml/2006/table">
            <a:tbl>
              <a:tblPr firstRow="1" bandRow="1">
                <a:tableStyleId>{93296810-A885-4BE3-A3E7-6D5BEEA58F35}</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474540">
                <a:tc>
                  <a:txBody>
                    <a:bodyPr/>
                    <a:lstStyle/>
                    <a:p>
                      <a:r>
                        <a:rPr lang="en-IN" sz="2000" dirty="0"/>
                        <a:t>Total Number Of Transactions:</a:t>
                      </a:r>
                    </a:p>
                  </a:txBody>
                  <a:tcPr/>
                </a:tc>
                <a:tc>
                  <a:txBody>
                    <a:bodyPr/>
                    <a:lstStyle/>
                    <a:p>
                      <a:r>
                        <a:rPr lang="en-IN" sz="2000" dirty="0"/>
                        <a:t>79,944</a:t>
                      </a:r>
                      <a:endParaRPr lang="en-IN" sz="2000" b="0" dirty="0"/>
                    </a:p>
                  </a:txBody>
                  <a:tcPr/>
                </a:tc>
                <a:extLst>
                  <a:ext uri="{0D108BD9-81ED-4DB2-BD59-A6C34878D82A}">
                    <a16:rowId xmlns:a16="http://schemas.microsoft.com/office/drawing/2014/main" xmlns="" val="10000"/>
                  </a:ext>
                </a:extLst>
              </a:tr>
              <a:tr h="474540">
                <a:tc>
                  <a:txBody>
                    <a:bodyPr/>
                    <a:lstStyle/>
                    <a:p>
                      <a:r>
                        <a:rPr lang="en-IN" sz="2000" dirty="0"/>
                        <a:t>Total Number Of Unique Products:</a:t>
                      </a:r>
                      <a:endParaRPr lang="en-IN" sz="2000" b="1" dirty="0"/>
                    </a:p>
                  </a:txBody>
                  <a:tcPr/>
                </a:tc>
                <a:tc>
                  <a:txBody>
                    <a:bodyPr/>
                    <a:lstStyle/>
                    <a:p>
                      <a:r>
                        <a:rPr lang="en-IN" sz="2000" dirty="0"/>
                        <a:t>1906</a:t>
                      </a:r>
                      <a:endParaRPr lang="en-IN" sz="2000" b="0" dirty="0"/>
                    </a:p>
                  </a:txBody>
                  <a:tcPr/>
                </a:tc>
                <a:extLst>
                  <a:ext uri="{0D108BD9-81ED-4DB2-BD59-A6C34878D82A}">
                    <a16:rowId xmlns:a16="http://schemas.microsoft.com/office/drawing/2014/main" xmlns="" val="10001"/>
                  </a:ext>
                </a:extLst>
              </a:tr>
              <a:tr h="474540">
                <a:tc>
                  <a:txBody>
                    <a:bodyPr/>
                    <a:lstStyle/>
                    <a:p>
                      <a:r>
                        <a:rPr lang="en-IN" sz="2000" dirty="0"/>
                        <a:t>Most</a:t>
                      </a:r>
                      <a:r>
                        <a:rPr lang="en-IN" sz="2000" baseline="0" dirty="0"/>
                        <a:t> Frequent Product:</a:t>
                      </a:r>
                      <a:endParaRPr lang="en-IN" sz="2000" b="1" dirty="0"/>
                    </a:p>
                  </a:txBody>
                  <a:tcPr/>
                </a:tc>
                <a:tc>
                  <a:txBody>
                    <a:bodyPr/>
                    <a:lstStyle/>
                    <a:p>
                      <a:r>
                        <a:rPr lang="en-IN" sz="2000" dirty="0"/>
                        <a:t>Staple Envelope</a:t>
                      </a:r>
                      <a:endParaRPr lang="en-IN" sz="2000" b="0" dirty="0"/>
                    </a:p>
                  </a:txBody>
                  <a:tcPr/>
                </a:tc>
                <a:extLst>
                  <a:ext uri="{0D108BD9-81ED-4DB2-BD59-A6C34878D82A}">
                    <a16:rowId xmlns:a16="http://schemas.microsoft.com/office/drawing/2014/main" xmlns="" val="10002"/>
                  </a:ext>
                </a:extLst>
              </a:tr>
            </a:tbl>
          </a:graphicData>
        </a:graphic>
      </p:graphicFrame>
      <p:graphicFrame>
        <p:nvGraphicFramePr>
          <p:cNvPr id="8" name="Object 7">
            <a:extLst>
              <a:ext uri="{FF2B5EF4-FFF2-40B4-BE49-F238E27FC236}">
                <a16:creationId xmlns:a16="http://schemas.microsoft.com/office/drawing/2014/main" xmlns="" id="{29186C62-3E9F-4F11-ACA8-1A36079E5F3A}"/>
              </a:ext>
            </a:extLst>
          </p:cNvPr>
          <p:cNvGraphicFramePr>
            <a:graphicFrameLocks noChangeAspect="1"/>
          </p:cNvGraphicFramePr>
          <p:nvPr>
            <p:extLst>
              <p:ext uri="{D42A27DB-BD31-4B8C-83A1-F6EECF244321}">
                <p14:modId xmlns:p14="http://schemas.microsoft.com/office/powerpoint/2010/main" val="1136754221"/>
              </p:ext>
            </p:extLst>
          </p:nvPr>
        </p:nvGraphicFramePr>
        <p:xfrm>
          <a:off x="4108223" y="4212626"/>
          <a:ext cx="7997445" cy="2030595"/>
        </p:xfrm>
        <a:graphic>
          <a:graphicData uri="http://schemas.openxmlformats.org/presentationml/2006/ole">
            <mc:AlternateContent xmlns:mc="http://schemas.openxmlformats.org/markup-compatibility/2006">
              <mc:Choice xmlns:v="urn:schemas-microsoft-com:vml" Requires="v">
                <p:oleObj spid="_x0000_s4100" name="Worksheet" r:id="rId5" imgW="9324910" imgH="1619199" progId="Excel.Sheet.12">
                  <p:embed/>
                </p:oleObj>
              </mc:Choice>
              <mc:Fallback>
                <p:oleObj name="Worksheet" r:id="rId5" imgW="9324910" imgH="1619199" progId="Excel.Sheet.12">
                  <p:embed/>
                  <p:pic>
                    <p:nvPicPr>
                      <p:cNvPr id="8" name="Object 7">
                        <a:extLst>
                          <a:ext uri="{FF2B5EF4-FFF2-40B4-BE49-F238E27FC236}">
                            <a16:creationId xmlns:a16="http://schemas.microsoft.com/office/drawing/2014/main" xmlns="" id="{AB4B8488-6D7F-45DB-88AB-8D1FEB1629AD}"/>
                          </a:ext>
                        </a:extLst>
                      </p:cNvPr>
                      <p:cNvPicPr/>
                      <p:nvPr/>
                    </p:nvPicPr>
                    <p:blipFill>
                      <a:blip r:embed="rId6"/>
                      <a:stretch>
                        <a:fillRect/>
                      </a:stretch>
                    </p:blipFill>
                    <p:spPr>
                      <a:xfrm>
                        <a:off x="4108223" y="4212626"/>
                        <a:ext cx="7997445" cy="2030595"/>
                      </a:xfrm>
                      <a:prstGeom prst="rect">
                        <a:avLst/>
                      </a:prstGeom>
                    </p:spPr>
                  </p:pic>
                </p:oleObj>
              </mc:Fallback>
            </mc:AlternateContent>
          </a:graphicData>
        </a:graphic>
      </p:graphicFrame>
    </p:spTree>
    <p:extLst>
      <p:ext uri="{BB962C8B-B14F-4D97-AF65-F5344CB8AC3E}">
        <p14:creationId xmlns:p14="http://schemas.microsoft.com/office/powerpoint/2010/main" val="747780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xmlns="" id="{E4FD3E13-16F9-44A7-88D7-5483AF9BD388}"/>
              </a:ext>
            </a:extLst>
          </p:cNvPr>
          <p:cNvGraphicFramePr>
            <a:graphicFrameLocks noGrp="1"/>
          </p:cNvGraphicFramePr>
          <p:nvPr>
            <p:extLst>
              <p:ext uri="{D42A27DB-BD31-4B8C-83A1-F6EECF244321}">
                <p14:modId xmlns:p14="http://schemas.microsoft.com/office/powerpoint/2010/main" val="3210970405"/>
              </p:ext>
            </p:extLst>
          </p:nvPr>
        </p:nvGraphicFramePr>
        <p:xfrm>
          <a:off x="4171948" y="2300452"/>
          <a:ext cx="7869996" cy="1650121"/>
        </p:xfrm>
        <a:graphic>
          <a:graphicData uri="http://schemas.openxmlformats.org/drawingml/2006/table">
            <a:tbl>
              <a:tblPr firstRow="1" bandRow="1">
                <a:tableStyleId>{5C22544A-7EE6-4342-B048-85BDC9FD1C3A}</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550040">
                <a:tc>
                  <a:txBody>
                    <a:bodyPr/>
                    <a:lstStyle/>
                    <a:p>
                      <a:r>
                        <a:rPr lang="en-IN" sz="2400" dirty="0"/>
                        <a:t>Metric</a:t>
                      </a:r>
                    </a:p>
                  </a:txBody>
                  <a:tcPr/>
                </a:tc>
                <a:tc>
                  <a:txBody>
                    <a:bodyPr/>
                    <a:lstStyle/>
                    <a:p>
                      <a:r>
                        <a:rPr lang="en-IN" sz="2400" dirty="0"/>
                        <a:t>Rules</a:t>
                      </a:r>
                      <a:r>
                        <a:rPr lang="en-IN" sz="2400" baseline="0" dirty="0"/>
                        <a:t> Generated</a:t>
                      </a:r>
                      <a:endParaRPr lang="en-IN" sz="2400" b="1" dirty="0"/>
                    </a:p>
                  </a:txBody>
                  <a:tcPr/>
                </a:tc>
                <a:extLst>
                  <a:ext uri="{0D108BD9-81ED-4DB2-BD59-A6C34878D82A}">
                    <a16:rowId xmlns:a16="http://schemas.microsoft.com/office/drawing/2014/main" xmlns="" val="10000"/>
                  </a:ext>
                </a:extLst>
              </a:tr>
              <a:tr h="550040">
                <a:tc>
                  <a:txBody>
                    <a:bodyPr/>
                    <a:lstStyle/>
                    <a:p>
                      <a:r>
                        <a:rPr lang="en-IN" sz="2000" dirty="0"/>
                        <a:t>Support: 0.0005</a:t>
                      </a:r>
                      <a:endParaRPr lang="en-IN" sz="2000" b="0" dirty="0"/>
                    </a:p>
                  </a:txBody>
                  <a:tcPr/>
                </a:tc>
                <a:tc>
                  <a:txBody>
                    <a:bodyPr/>
                    <a:lstStyle/>
                    <a:p>
                      <a:r>
                        <a:rPr lang="en-IN" sz="2000" dirty="0"/>
                        <a:t>1216</a:t>
                      </a:r>
                      <a:endParaRPr lang="en-IN" sz="2000" b="0" dirty="0"/>
                    </a:p>
                  </a:txBody>
                  <a:tcPr/>
                </a:tc>
                <a:extLst>
                  <a:ext uri="{0D108BD9-81ED-4DB2-BD59-A6C34878D82A}">
                    <a16:rowId xmlns:a16="http://schemas.microsoft.com/office/drawing/2014/main" xmlns="" val="10001"/>
                  </a:ext>
                </a:extLst>
              </a:tr>
              <a:tr h="550041">
                <a:tc>
                  <a:txBody>
                    <a:bodyPr/>
                    <a:lstStyle/>
                    <a:p>
                      <a:r>
                        <a:rPr lang="en-IN" sz="2000" dirty="0"/>
                        <a:t>Confidence &gt;= 0.8 &amp; lift &gt;=</a:t>
                      </a:r>
                      <a:r>
                        <a:rPr lang="en-IN" sz="2000" baseline="0" dirty="0"/>
                        <a:t> 8</a:t>
                      </a:r>
                      <a:endParaRPr lang="en-IN" sz="2000" b="0" dirty="0"/>
                    </a:p>
                  </a:txBody>
                  <a:tcPr/>
                </a:tc>
                <a:tc>
                  <a:txBody>
                    <a:bodyPr/>
                    <a:lstStyle/>
                    <a:p>
                      <a:r>
                        <a:rPr lang="en-IN" sz="2000" dirty="0"/>
                        <a:t>304</a:t>
                      </a:r>
                      <a:endParaRPr lang="en-IN" sz="2000" b="0" dirty="0"/>
                    </a:p>
                  </a:txBody>
                  <a:tcPr/>
                </a:tc>
                <a:extLst>
                  <a:ext uri="{0D108BD9-81ED-4DB2-BD59-A6C34878D82A}">
                    <a16:rowId xmlns:a16="http://schemas.microsoft.com/office/drawing/2014/main" xmlns="" val="10002"/>
                  </a:ext>
                </a:extLst>
              </a:tr>
            </a:tbl>
          </a:graphicData>
        </a:graphic>
      </p:graphicFrame>
      <p:sp>
        <p:nvSpPr>
          <p:cNvPr id="12" name="Title 3">
            <a:extLst>
              <a:ext uri="{FF2B5EF4-FFF2-40B4-BE49-F238E27FC236}">
                <a16:creationId xmlns:a16="http://schemas.microsoft.com/office/drawing/2014/main" xmlns="" id="{BB42B910-C247-46A2-8544-4036141BD6FF}"/>
              </a:ext>
            </a:extLst>
          </p:cNvPr>
          <p:cNvSpPr>
            <a:spLocks noGrp="1"/>
          </p:cNvSpPr>
          <p:nvPr>
            <p:ph type="title"/>
          </p:nvPr>
        </p:nvSpPr>
        <p:spPr>
          <a:xfrm>
            <a:off x="767857" y="2335238"/>
            <a:ext cx="3031852" cy="1885070"/>
          </a:xfrm>
        </p:spPr>
        <p:txBody>
          <a:bodyPr>
            <a:normAutofit/>
          </a:bodyPr>
          <a:lstStyle/>
          <a:p>
            <a:pPr lvl="0"/>
            <a:r>
              <a:rPr lang="en-CA" dirty="0"/>
              <a:t>Market basket analysis for Technology</a:t>
            </a:r>
          </a:p>
        </p:txBody>
      </p:sp>
      <p:graphicFrame>
        <p:nvGraphicFramePr>
          <p:cNvPr id="6" name="Table 5">
            <a:extLst>
              <a:ext uri="{FF2B5EF4-FFF2-40B4-BE49-F238E27FC236}">
                <a16:creationId xmlns:a16="http://schemas.microsoft.com/office/drawing/2014/main" xmlns="" id="{EE4BC9F0-E169-4E2D-A661-F4846788E73C}"/>
              </a:ext>
            </a:extLst>
          </p:cNvPr>
          <p:cNvGraphicFramePr>
            <a:graphicFrameLocks noGrp="1"/>
          </p:cNvGraphicFramePr>
          <p:nvPr>
            <p:extLst>
              <p:ext uri="{D42A27DB-BD31-4B8C-83A1-F6EECF244321}">
                <p14:modId xmlns:p14="http://schemas.microsoft.com/office/powerpoint/2010/main" val="3804298260"/>
              </p:ext>
            </p:extLst>
          </p:nvPr>
        </p:nvGraphicFramePr>
        <p:xfrm>
          <a:off x="4171948" y="614778"/>
          <a:ext cx="7869996" cy="1650120"/>
        </p:xfrm>
        <a:graphic>
          <a:graphicData uri="http://schemas.openxmlformats.org/drawingml/2006/table">
            <a:tbl>
              <a:tblPr firstRow="1" bandRow="1">
                <a:tableStyleId>{93296810-A885-4BE3-A3E7-6D5BEEA58F35}</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474540">
                <a:tc>
                  <a:txBody>
                    <a:bodyPr/>
                    <a:lstStyle/>
                    <a:p>
                      <a:r>
                        <a:rPr lang="en-IN" sz="2000" dirty="0"/>
                        <a:t>Total Number Of Transactions:</a:t>
                      </a:r>
                    </a:p>
                  </a:txBody>
                  <a:tcPr/>
                </a:tc>
                <a:tc>
                  <a:txBody>
                    <a:bodyPr/>
                    <a:lstStyle/>
                    <a:p>
                      <a:r>
                        <a:rPr lang="en-IN" sz="2000" dirty="0"/>
                        <a:t>14,776</a:t>
                      </a:r>
                      <a:endParaRPr lang="en-IN" sz="2000" b="0" dirty="0"/>
                    </a:p>
                  </a:txBody>
                  <a:tcPr/>
                </a:tc>
                <a:extLst>
                  <a:ext uri="{0D108BD9-81ED-4DB2-BD59-A6C34878D82A}">
                    <a16:rowId xmlns:a16="http://schemas.microsoft.com/office/drawing/2014/main" xmlns="" val="10000"/>
                  </a:ext>
                </a:extLst>
              </a:tr>
              <a:tr h="474540">
                <a:tc>
                  <a:txBody>
                    <a:bodyPr/>
                    <a:lstStyle/>
                    <a:p>
                      <a:r>
                        <a:rPr lang="en-IN" sz="2000" dirty="0"/>
                        <a:t>Total Number Of Unique Products:</a:t>
                      </a:r>
                      <a:endParaRPr lang="en-IN" sz="2000" b="1" dirty="0"/>
                    </a:p>
                  </a:txBody>
                  <a:tcPr/>
                </a:tc>
                <a:tc>
                  <a:txBody>
                    <a:bodyPr/>
                    <a:lstStyle/>
                    <a:p>
                      <a:r>
                        <a:rPr lang="en-IN" sz="2000" dirty="0"/>
                        <a:t>412</a:t>
                      </a:r>
                      <a:endParaRPr lang="en-IN" sz="2000" b="0" dirty="0"/>
                    </a:p>
                  </a:txBody>
                  <a:tcPr/>
                </a:tc>
                <a:extLst>
                  <a:ext uri="{0D108BD9-81ED-4DB2-BD59-A6C34878D82A}">
                    <a16:rowId xmlns:a16="http://schemas.microsoft.com/office/drawing/2014/main" xmlns="" val="10001"/>
                  </a:ext>
                </a:extLst>
              </a:tr>
              <a:tr h="474540">
                <a:tc>
                  <a:txBody>
                    <a:bodyPr/>
                    <a:lstStyle/>
                    <a:p>
                      <a:r>
                        <a:rPr lang="en-IN" sz="2000" dirty="0"/>
                        <a:t>Most</a:t>
                      </a:r>
                      <a:r>
                        <a:rPr lang="en-IN" sz="2000" baseline="0" dirty="0"/>
                        <a:t> Frequent Product:</a:t>
                      </a:r>
                      <a:endParaRPr lang="en-IN" sz="2000" b="1" dirty="0"/>
                    </a:p>
                  </a:txBody>
                  <a:tcPr/>
                </a:tc>
                <a:tc>
                  <a:txBody>
                    <a:bodyPr/>
                    <a:lstStyle/>
                    <a:p>
                      <a:r>
                        <a:rPr lang="en-IN" sz="2000" dirty="0"/>
                        <a:t>Logitech</a:t>
                      </a:r>
                      <a:r>
                        <a:rPr lang="en-IN" sz="2000" baseline="0" dirty="0"/>
                        <a:t> Wireless Mouse For Web Scrolling</a:t>
                      </a:r>
                      <a:endParaRPr lang="en-IN" sz="2000" b="0" dirty="0"/>
                    </a:p>
                  </a:txBody>
                  <a:tcPr/>
                </a:tc>
                <a:extLst>
                  <a:ext uri="{0D108BD9-81ED-4DB2-BD59-A6C34878D82A}">
                    <a16:rowId xmlns:a16="http://schemas.microsoft.com/office/drawing/2014/main" xmlns="" val="10002"/>
                  </a:ext>
                </a:extLst>
              </a:tr>
            </a:tbl>
          </a:graphicData>
        </a:graphic>
      </p:graphicFrame>
      <p:graphicFrame>
        <p:nvGraphicFramePr>
          <p:cNvPr id="7" name="Object 6">
            <a:extLst>
              <a:ext uri="{FF2B5EF4-FFF2-40B4-BE49-F238E27FC236}">
                <a16:creationId xmlns:a16="http://schemas.microsoft.com/office/drawing/2014/main" xmlns="" id="{42702E40-D38B-44BB-B54C-9F97AE81BA39}"/>
              </a:ext>
            </a:extLst>
          </p:cNvPr>
          <p:cNvGraphicFramePr>
            <a:graphicFrameLocks noChangeAspect="1"/>
          </p:cNvGraphicFramePr>
          <p:nvPr>
            <p:extLst>
              <p:ext uri="{D42A27DB-BD31-4B8C-83A1-F6EECF244321}">
                <p14:modId xmlns:p14="http://schemas.microsoft.com/office/powerpoint/2010/main" val="1529162896"/>
              </p:ext>
            </p:extLst>
          </p:nvPr>
        </p:nvGraphicFramePr>
        <p:xfrm>
          <a:off x="4171948" y="4220308"/>
          <a:ext cx="7869995" cy="2022914"/>
        </p:xfrm>
        <a:graphic>
          <a:graphicData uri="http://schemas.openxmlformats.org/presentationml/2006/ole">
            <mc:AlternateContent xmlns:mc="http://schemas.openxmlformats.org/markup-compatibility/2006">
              <mc:Choice xmlns:v="urn:schemas-microsoft-com:vml" Requires="v">
                <p:oleObj spid="_x0000_s5124" name="Worksheet" r:id="rId5" imgW="8020012" imgH="1676432" progId="Excel.Sheet.12">
                  <p:embed/>
                </p:oleObj>
              </mc:Choice>
              <mc:Fallback>
                <p:oleObj name="Worksheet" r:id="rId5" imgW="8020012" imgH="1676432" progId="Excel.Sheet.12">
                  <p:embed/>
                  <p:pic>
                    <p:nvPicPr>
                      <p:cNvPr id="14" name="Object 13">
                        <a:extLst>
                          <a:ext uri="{FF2B5EF4-FFF2-40B4-BE49-F238E27FC236}">
                            <a16:creationId xmlns:a16="http://schemas.microsoft.com/office/drawing/2014/main" xmlns="" id="{95AC41CD-5E8C-4890-952D-13685D13E47A}"/>
                          </a:ext>
                        </a:extLst>
                      </p:cNvPr>
                      <p:cNvPicPr/>
                      <p:nvPr/>
                    </p:nvPicPr>
                    <p:blipFill>
                      <a:blip r:embed="rId6"/>
                      <a:stretch>
                        <a:fillRect/>
                      </a:stretch>
                    </p:blipFill>
                    <p:spPr>
                      <a:xfrm>
                        <a:off x="4171948" y="4220308"/>
                        <a:ext cx="7869995" cy="2022914"/>
                      </a:xfrm>
                      <a:prstGeom prst="rect">
                        <a:avLst/>
                      </a:prstGeom>
                    </p:spPr>
                  </p:pic>
                </p:oleObj>
              </mc:Fallback>
            </mc:AlternateContent>
          </a:graphicData>
        </a:graphic>
      </p:graphicFrame>
    </p:spTree>
    <p:extLst>
      <p:ext uri="{BB962C8B-B14F-4D97-AF65-F5344CB8AC3E}">
        <p14:creationId xmlns:p14="http://schemas.microsoft.com/office/powerpoint/2010/main" val="185964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xmlns="" id="{E4FD3E13-16F9-44A7-88D7-5483AF9BD388}"/>
              </a:ext>
            </a:extLst>
          </p:cNvPr>
          <p:cNvGraphicFramePr>
            <a:graphicFrameLocks noGrp="1"/>
          </p:cNvGraphicFramePr>
          <p:nvPr>
            <p:extLst>
              <p:ext uri="{D42A27DB-BD31-4B8C-83A1-F6EECF244321}">
                <p14:modId xmlns:p14="http://schemas.microsoft.com/office/powerpoint/2010/main" val="1583616991"/>
              </p:ext>
            </p:extLst>
          </p:nvPr>
        </p:nvGraphicFramePr>
        <p:xfrm>
          <a:off x="4171948" y="2300452"/>
          <a:ext cx="7869996" cy="1650121"/>
        </p:xfrm>
        <a:graphic>
          <a:graphicData uri="http://schemas.openxmlformats.org/drawingml/2006/table">
            <a:tbl>
              <a:tblPr firstRow="1" bandRow="1">
                <a:tableStyleId>{5C22544A-7EE6-4342-B048-85BDC9FD1C3A}</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550040">
                <a:tc>
                  <a:txBody>
                    <a:bodyPr/>
                    <a:lstStyle/>
                    <a:p>
                      <a:r>
                        <a:rPr lang="en-IN" sz="2400" dirty="0"/>
                        <a:t>Metric</a:t>
                      </a:r>
                    </a:p>
                  </a:txBody>
                  <a:tcPr/>
                </a:tc>
                <a:tc>
                  <a:txBody>
                    <a:bodyPr/>
                    <a:lstStyle/>
                    <a:p>
                      <a:r>
                        <a:rPr lang="en-IN" sz="2400" dirty="0"/>
                        <a:t>Rules</a:t>
                      </a:r>
                      <a:r>
                        <a:rPr lang="en-IN" sz="2400" baseline="0" dirty="0"/>
                        <a:t> Generated</a:t>
                      </a:r>
                      <a:endParaRPr lang="en-IN" sz="2400" b="1" dirty="0"/>
                    </a:p>
                  </a:txBody>
                  <a:tcPr/>
                </a:tc>
                <a:extLst>
                  <a:ext uri="{0D108BD9-81ED-4DB2-BD59-A6C34878D82A}">
                    <a16:rowId xmlns:a16="http://schemas.microsoft.com/office/drawing/2014/main" xmlns="" val="10000"/>
                  </a:ext>
                </a:extLst>
              </a:tr>
              <a:tr h="550040">
                <a:tc>
                  <a:txBody>
                    <a:bodyPr/>
                    <a:lstStyle/>
                    <a:p>
                      <a:r>
                        <a:rPr lang="en-IN" sz="2000" dirty="0"/>
                        <a:t>Support: 0.0009</a:t>
                      </a:r>
                      <a:endParaRPr lang="en-IN" sz="2000" b="0" dirty="0"/>
                    </a:p>
                  </a:txBody>
                  <a:tcPr/>
                </a:tc>
                <a:tc>
                  <a:txBody>
                    <a:bodyPr/>
                    <a:lstStyle/>
                    <a:p>
                      <a:r>
                        <a:rPr lang="en-IN" sz="2000" dirty="0"/>
                        <a:t>28</a:t>
                      </a:r>
                      <a:endParaRPr lang="en-IN" sz="2000" b="0" dirty="0"/>
                    </a:p>
                  </a:txBody>
                  <a:tcPr/>
                </a:tc>
                <a:extLst>
                  <a:ext uri="{0D108BD9-81ED-4DB2-BD59-A6C34878D82A}">
                    <a16:rowId xmlns:a16="http://schemas.microsoft.com/office/drawing/2014/main" xmlns="" val="10001"/>
                  </a:ext>
                </a:extLst>
              </a:tr>
              <a:tr h="550041">
                <a:tc>
                  <a:txBody>
                    <a:bodyPr/>
                    <a:lstStyle/>
                    <a:p>
                      <a:r>
                        <a:rPr lang="en-IN" sz="2000" dirty="0"/>
                        <a:t>Confidence &gt;= 0.8 &amp; lift &gt;=</a:t>
                      </a:r>
                      <a:r>
                        <a:rPr lang="en-IN" sz="2000" baseline="0" dirty="0"/>
                        <a:t> 6</a:t>
                      </a:r>
                      <a:endParaRPr lang="en-IN" sz="2000" b="0" dirty="0"/>
                    </a:p>
                  </a:txBody>
                  <a:tcPr/>
                </a:tc>
                <a:tc>
                  <a:txBody>
                    <a:bodyPr/>
                    <a:lstStyle/>
                    <a:p>
                      <a:r>
                        <a:rPr lang="en-IN" sz="2000" dirty="0"/>
                        <a:t>2</a:t>
                      </a:r>
                      <a:endParaRPr lang="en-IN" sz="2000" b="0" dirty="0"/>
                    </a:p>
                  </a:txBody>
                  <a:tcPr/>
                </a:tc>
                <a:extLst>
                  <a:ext uri="{0D108BD9-81ED-4DB2-BD59-A6C34878D82A}">
                    <a16:rowId xmlns:a16="http://schemas.microsoft.com/office/drawing/2014/main" xmlns="" val="10002"/>
                  </a:ext>
                </a:extLst>
              </a:tr>
            </a:tbl>
          </a:graphicData>
        </a:graphic>
      </p:graphicFrame>
      <p:sp>
        <p:nvSpPr>
          <p:cNvPr id="12" name="Title 3">
            <a:extLst>
              <a:ext uri="{FF2B5EF4-FFF2-40B4-BE49-F238E27FC236}">
                <a16:creationId xmlns:a16="http://schemas.microsoft.com/office/drawing/2014/main" xmlns="" id="{BB42B910-C247-46A2-8544-4036141BD6FF}"/>
              </a:ext>
            </a:extLst>
          </p:cNvPr>
          <p:cNvSpPr>
            <a:spLocks noGrp="1"/>
          </p:cNvSpPr>
          <p:nvPr>
            <p:ph type="title"/>
          </p:nvPr>
        </p:nvSpPr>
        <p:spPr>
          <a:xfrm>
            <a:off x="767857" y="2335238"/>
            <a:ext cx="3031852" cy="1885070"/>
          </a:xfrm>
        </p:spPr>
        <p:txBody>
          <a:bodyPr>
            <a:normAutofit/>
          </a:bodyPr>
          <a:lstStyle/>
          <a:p>
            <a:pPr lvl="0"/>
            <a:r>
              <a:rPr lang="en-CA" dirty="0"/>
              <a:t>Market basket analysis for Retail Channel</a:t>
            </a:r>
          </a:p>
        </p:txBody>
      </p:sp>
      <p:graphicFrame>
        <p:nvGraphicFramePr>
          <p:cNvPr id="6" name="Table 5">
            <a:extLst>
              <a:ext uri="{FF2B5EF4-FFF2-40B4-BE49-F238E27FC236}">
                <a16:creationId xmlns:a16="http://schemas.microsoft.com/office/drawing/2014/main" xmlns="" id="{EE4BC9F0-E169-4E2D-A661-F4846788E73C}"/>
              </a:ext>
            </a:extLst>
          </p:cNvPr>
          <p:cNvGraphicFramePr>
            <a:graphicFrameLocks noGrp="1"/>
          </p:cNvGraphicFramePr>
          <p:nvPr>
            <p:extLst>
              <p:ext uri="{D42A27DB-BD31-4B8C-83A1-F6EECF244321}">
                <p14:modId xmlns:p14="http://schemas.microsoft.com/office/powerpoint/2010/main" val="3224152024"/>
              </p:ext>
            </p:extLst>
          </p:nvPr>
        </p:nvGraphicFramePr>
        <p:xfrm>
          <a:off x="4171948" y="614778"/>
          <a:ext cx="7869996" cy="1423620"/>
        </p:xfrm>
        <a:graphic>
          <a:graphicData uri="http://schemas.openxmlformats.org/drawingml/2006/table">
            <a:tbl>
              <a:tblPr firstRow="1" bandRow="1">
                <a:tableStyleId>{93296810-A885-4BE3-A3E7-6D5BEEA58F35}</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474540">
                <a:tc>
                  <a:txBody>
                    <a:bodyPr/>
                    <a:lstStyle/>
                    <a:p>
                      <a:r>
                        <a:rPr lang="en-IN" sz="2000" dirty="0"/>
                        <a:t>Total Number Of Transactions:</a:t>
                      </a:r>
                    </a:p>
                  </a:txBody>
                  <a:tcPr/>
                </a:tc>
                <a:tc>
                  <a:txBody>
                    <a:bodyPr/>
                    <a:lstStyle/>
                    <a:p>
                      <a:r>
                        <a:rPr lang="en-IN" sz="2000" dirty="0"/>
                        <a:t>99,930</a:t>
                      </a:r>
                      <a:endParaRPr lang="en-IN" sz="2000" b="0" dirty="0"/>
                    </a:p>
                  </a:txBody>
                  <a:tcPr/>
                </a:tc>
                <a:extLst>
                  <a:ext uri="{0D108BD9-81ED-4DB2-BD59-A6C34878D82A}">
                    <a16:rowId xmlns:a16="http://schemas.microsoft.com/office/drawing/2014/main" xmlns="" val="10000"/>
                  </a:ext>
                </a:extLst>
              </a:tr>
              <a:tr h="474540">
                <a:tc>
                  <a:txBody>
                    <a:bodyPr/>
                    <a:lstStyle/>
                    <a:p>
                      <a:r>
                        <a:rPr lang="en-IN" sz="2000" dirty="0"/>
                        <a:t>Total Number Of Unique Products:</a:t>
                      </a:r>
                      <a:endParaRPr lang="en-IN" sz="2000" b="1" dirty="0"/>
                    </a:p>
                  </a:txBody>
                  <a:tcPr/>
                </a:tc>
                <a:tc>
                  <a:txBody>
                    <a:bodyPr/>
                    <a:lstStyle/>
                    <a:p>
                      <a:r>
                        <a:rPr lang="en-IN" sz="2000" dirty="0"/>
                        <a:t>1919</a:t>
                      </a:r>
                      <a:endParaRPr lang="en-IN" sz="2000" b="0" dirty="0"/>
                    </a:p>
                  </a:txBody>
                  <a:tcPr/>
                </a:tc>
                <a:extLst>
                  <a:ext uri="{0D108BD9-81ED-4DB2-BD59-A6C34878D82A}">
                    <a16:rowId xmlns:a16="http://schemas.microsoft.com/office/drawing/2014/main" xmlns="" val="10001"/>
                  </a:ext>
                </a:extLst>
              </a:tr>
              <a:tr h="474540">
                <a:tc>
                  <a:txBody>
                    <a:bodyPr/>
                    <a:lstStyle/>
                    <a:p>
                      <a:r>
                        <a:rPr lang="en-IN" sz="2000" dirty="0"/>
                        <a:t>Most</a:t>
                      </a:r>
                      <a:r>
                        <a:rPr lang="en-IN" sz="2000" baseline="0" dirty="0"/>
                        <a:t> Frequent Product:</a:t>
                      </a:r>
                      <a:endParaRPr lang="en-IN" sz="2000" b="1" dirty="0"/>
                    </a:p>
                  </a:txBody>
                  <a:tcPr/>
                </a:tc>
                <a:tc>
                  <a:txBody>
                    <a:bodyPr/>
                    <a:lstStyle/>
                    <a:p>
                      <a:r>
                        <a:rPr lang="en-IN" sz="2000" dirty="0"/>
                        <a:t>Staple Envelope</a:t>
                      </a:r>
                      <a:endParaRPr lang="en-IN" sz="2000" b="0" dirty="0"/>
                    </a:p>
                  </a:txBody>
                  <a:tcPr/>
                </a:tc>
                <a:extLst>
                  <a:ext uri="{0D108BD9-81ED-4DB2-BD59-A6C34878D82A}">
                    <a16:rowId xmlns:a16="http://schemas.microsoft.com/office/drawing/2014/main" xmlns="" val="10002"/>
                  </a:ext>
                </a:extLst>
              </a:tr>
            </a:tbl>
          </a:graphicData>
        </a:graphic>
      </p:graphicFrame>
      <p:graphicFrame>
        <p:nvGraphicFramePr>
          <p:cNvPr id="8" name="Object 7">
            <a:extLst>
              <a:ext uri="{FF2B5EF4-FFF2-40B4-BE49-F238E27FC236}">
                <a16:creationId xmlns:a16="http://schemas.microsoft.com/office/drawing/2014/main" xmlns="" id="{13B4DDC4-D88A-42A3-8312-5DC4DB6D7632}"/>
              </a:ext>
            </a:extLst>
          </p:cNvPr>
          <p:cNvGraphicFramePr>
            <a:graphicFrameLocks noChangeAspect="1"/>
          </p:cNvGraphicFramePr>
          <p:nvPr>
            <p:extLst>
              <p:ext uri="{D42A27DB-BD31-4B8C-83A1-F6EECF244321}">
                <p14:modId xmlns:p14="http://schemas.microsoft.com/office/powerpoint/2010/main" val="2312217380"/>
              </p:ext>
            </p:extLst>
          </p:nvPr>
        </p:nvGraphicFramePr>
        <p:xfrm>
          <a:off x="4171950" y="4319588"/>
          <a:ext cx="8020050" cy="1409700"/>
        </p:xfrm>
        <a:graphic>
          <a:graphicData uri="http://schemas.openxmlformats.org/presentationml/2006/ole">
            <mc:AlternateContent xmlns:mc="http://schemas.openxmlformats.org/markup-compatibility/2006">
              <mc:Choice xmlns:v="urn:schemas-microsoft-com:vml" Requires="v">
                <p:oleObj spid="_x0000_s6148" name="Worksheet" r:id="rId5" imgW="10287130" imgH="933541" progId="Excel.Sheet.12">
                  <p:embed/>
                </p:oleObj>
              </mc:Choice>
              <mc:Fallback>
                <p:oleObj name="Worksheet" r:id="rId5" imgW="10287130" imgH="933541" progId="Excel.Sheet.12">
                  <p:embed/>
                  <p:pic>
                    <p:nvPicPr>
                      <p:cNvPr id="2" name="Object 1">
                        <a:extLst>
                          <a:ext uri="{FF2B5EF4-FFF2-40B4-BE49-F238E27FC236}">
                            <a16:creationId xmlns:a16="http://schemas.microsoft.com/office/drawing/2014/main" xmlns="" id="{828410C4-4103-4158-8136-FE0951A506F6}"/>
                          </a:ext>
                        </a:extLst>
                      </p:cNvPr>
                      <p:cNvPicPr/>
                      <p:nvPr/>
                    </p:nvPicPr>
                    <p:blipFill>
                      <a:blip r:embed="rId6"/>
                      <a:stretch>
                        <a:fillRect/>
                      </a:stretch>
                    </p:blipFill>
                    <p:spPr>
                      <a:xfrm>
                        <a:off x="4171950" y="4319588"/>
                        <a:ext cx="8020050" cy="1409700"/>
                      </a:xfrm>
                      <a:prstGeom prst="rect">
                        <a:avLst/>
                      </a:prstGeom>
                    </p:spPr>
                  </p:pic>
                </p:oleObj>
              </mc:Fallback>
            </mc:AlternateContent>
          </a:graphicData>
        </a:graphic>
      </p:graphicFrame>
    </p:spTree>
    <p:extLst>
      <p:ext uri="{BB962C8B-B14F-4D97-AF65-F5344CB8AC3E}">
        <p14:creationId xmlns:p14="http://schemas.microsoft.com/office/powerpoint/2010/main" val="3615860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xmlns="" id="{E4FD3E13-16F9-44A7-88D7-5483AF9BD388}"/>
              </a:ext>
            </a:extLst>
          </p:cNvPr>
          <p:cNvGraphicFramePr>
            <a:graphicFrameLocks noGrp="1"/>
          </p:cNvGraphicFramePr>
          <p:nvPr>
            <p:extLst>
              <p:ext uri="{D42A27DB-BD31-4B8C-83A1-F6EECF244321}">
                <p14:modId xmlns:p14="http://schemas.microsoft.com/office/powerpoint/2010/main" val="731423755"/>
              </p:ext>
            </p:extLst>
          </p:nvPr>
        </p:nvGraphicFramePr>
        <p:xfrm>
          <a:off x="4171948" y="2300452"/>
          <a:ext cx="7869996" cy="1650121"/>
        </p:xfrm>
        <a:graphic>
          <a:graphicData uri="http://schemas.openxmlformats.org/drawingml/2006/table">
            <a:tbl>
              <a:tblPr firstRow="1" bandRow="1">
                <a:tableStyleId>{5C22544A-7EE6-4342-B048-85BDC9FD1C3A}</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550040">
                <a:tc>
                  <a:txBody>
                    <a:bodyPr/>
                    <a:lstStyle/>
                    <a:p>
                      <a:r>
                        <a:rPr lang="en-IN" sz="2400" dirty="0"/>
                        <a:t>Metric</a:t>
                      </a:r>
                    </a:p>
                  </a:txBody>
                  <a:tcPr/>
                </a:tc>
                <a:tc>
                  <a:txBody>
                    <a:bodyPr/>
                    <a:lstStyle/>
                    <a:p>
                      <a:r>
                        <a:rPr lang="en-IN" sz="2400" dirty="0"/>
                        <a:t>Rules</a:t>
                      </a:r>
                      <a:r>
                        <a:rPr lang="en-IN" sz="2400" baseline="0" dirty="0"/>
                        <a:t> Generated</a:t>
                      </a:r>
                      <a:endParaRPr lang="en-IN" sz="2400" b="1" dirty="0"/>
                    </a:p>
                  </a:txBody>
                  <a:tcPr/>
                </a:tc>
                <a:extLst>
                  <a:ext uri="{0D108BD9-81ED-4DB2-BD59-A6C34878D82A}">
                    <a16:rowId xmlns:a16="http://schemas.microsoft.com/office/drawing/2014/main" xmlns="" val="10000"/>
                  </a:ext>
                </a:extLst>
              </a:tr>
              <a:tr h="550040">
                <a:tc>
                  <a:txBody>
                    <a:bodyPr/>
                    <a:lstStyle/>
                    <a:p>
                      <a:r>
                        <a:rPr lang="en-IN" sz="2000" dirty="0"/>
                        <a:t>Support: 0.002</a:t>
                      </a:r>
                      <a:endParaRPr lang="en-IN" sz="2000" b="0" dirty="0"/>
                    </a:p>
                  </a:txBody>
                  <a:tcPr/>
                </a:tc>
                <a:tc>
                  <a:txBody>
                    <a:bodyPr/>
                    <a:lstStyle/>
                    <a:p>
                      <a:r>
                        <a:rPr lang="en-IN" sz="2000" dirty="0"/>
                        <a:t>14</a:t>
                      </a:r>
                      <a:endParaRPr lang="en-IN" sz="2000" b="0" dirty="0"/>
                    </a:p>
                  </a:txBody>
                  <a:tcPr/>
                </a:tc>
                <a:extLst>
                  <a:ext uri="{0D108BD9-81ED-4DB2-BD59-A6C34878D82A}">
                    <a16:rowId xmlns:a16="http://schemas.microsoft.com/office/drawing/2014/main" xmlns="" val="10001"/>
                  </a:ext>
                </a:extLst>
              </a:tr>
              <a:tr h="550041">
                <a:tc>
                  <a:txBody>
                    <a:bodyPr/>
                    <a:lstStyle/>
                    <a:p>
                      <a:r>
                        <a:rPr lang="en-IN" sz="2000" dirty="0"/>
                        <a:t>Confidence &gt;= 0.6 &amp; lift &gt;=</a:t>
                      </a:r>
                      <a:r>
                        <a:rPr lang="en-IN" sz="2000" baseline="0" dirty="0"/>
                        <a:t> 6</a:t>
                      </a:r>
                      <a:endParaRPr lang="en-IN" sz="2000" b="0" dirty="0"/>
                    </a:p>
                  </a:txBody>
                  <a:tcPr/>
                </a:tc>
                <a:tc>
                  <a:txBody>
                    <a:bodyPr/>
                    <a:lstStyle/>
                    <a:p>
                      <a:r>
                        <a:rPr lang="en-IN" sz="2000" dirty="0"/>
                        <a:t>10</a:t>
                      </a:r>
                      <a:endParaRPr lang="en-IN" sz="2000" b="0" dirty="0"/>
                    </a:p>
                  </a:txBody>
                  <a:tcPr/>
                </a:tc>
                <a:extLst>
                  <a:ext uri="{0D108BD9-81ED-4DB2-BD59-A6C34878D82A}">
                    <a16:rowId xmlns:a16="http://schemas.microsoft.com/office/drawing/2014/main" xmlns="" val="10002"/>
                  </a:ext>
                </a:extLst>
              </a:tr>
            </a:tbl>
          </a:graphicData>
        </a:graphic>
      </p:graphicFrame>
      <p:sp>
        <p:nvSpPr>
          <p:cNvPr id="12" name="Title 3">
            <a:extLst>
              <a:ext uri="{FF2B5EF4-FFF2-40B4-BE49-F238E27FC236}">
                <a16:creationId xmlns:a16="http://schemas.microsoft.com/office/drawing/2014/main" xmlns="" id="{BB42B910-C247-46A2-8544-4036141BD6FF}"/>
              </a:ext>
            </a:extLst>
          </p:cNvPr>
          <p:cNvSpPr>
            <a:spLocks noGrp="1"/>
          </p:cNvSpPr>
          <p:nvPr>
            <p:ph type="title"/>
          </p:nvPr>
        </p:nvSpPr>
        <p:spPr>
          <a:xfrm>
            <a:off x="767857" y="2335238"/>
            <a:ext cx="3031852" cy="1885070"/>
          </a:xfrm>
        </p:spPr>
        <p:txBody>
          <a:bodyPr>
            <a:normAutofit/>
          </a:bodyPr>
          <a:lstStyle/>
          <a:p>
            <a:pPr lvl="0"/>
            <a:r>
              <a:rPr lang="en-CA" dirty="0"/>
              <a:t>Market basket analysis for </a:t>
            </a:r>
            <a:br>
              <a:rPr lang="en-CA" dirty="0"/>
            </a:br>
            <a:r>
              <a:rPr lang="en-CA" dirty="0"/>
              <a:t>E-commerce Channel</a:t>
            </a:r>
          </a:p>
        </p:txBody>
      </p:sp>
      <p:graphicFrame>
        <p:nvGraphicFramePr>
          <p:cNvPr id="6" name="Table 5">
            <a:extLst>
              <a:ext uri="{FF2B5EF4-FFF2-40B4-BE49-F238E27FC236}">
                <a16:creationId xmlns:a16="http://schemas.microsoft.com/office/drawing/2014/main" xmlns="" id="{EE4BC9F0-E169-4E2D-A661-F4846788E73C}"/>
              </a:ext>
            </a:extLst>
          </p:cNvPr>
          <p:cNvGraphicFramePr>
            <a:graphicFrameLocks noGrp="1"/>
          </p:cNvGraphicFramePr>
          <p:nvPr>
            <p:extLst>
              <p:ext uri="{D42A27DB-BD31-4B8C-83A1-F6EECF244321}">
                <p14:modId xmlns:p14="http://schemas.microsoft.com/office/powerpoint/2010/main" val="2808841927"/>
              </p:ext>
            </p:extLst>
          </p:nvPr>
        </p:nvGraphicFramePr>
        <p:xfrm>
          <a:off x="4171948" y="614778"/>
          <a:ext cx="7869996" cy="1423620"/>
        </p:xfrm>
        <a:graphic>
          <a:graphicData uri="http://schemas.openxmlformats.org/drawingml/2006/table">
            <a:tbl>
              <a:tblPr firstRow="1" bandRow="1">
                <a:tableStyleId>{93296810-A885-4BE3-A3E7-6D5BEEA58F35}</a:tableStyleId>
              </a:tblPr>
              <a:tblGrid>
                <a:gridCol w="3934998">
                  <a:extLst>
                    <a:ext uri="{9D8B030D-6E8A-4147-A177-3AD203B41FA5}">
                      <a16:colId xmlns:a16="http://schemas.microsoft.com/office/drawing/2014/main" xmlns="" val="20000"/>
                    </a:ext>
                  </a:extLst>
                </a:gridCol>
                <a:gridCol w="3934998">
                  <a:extLst>
                    <a:ext uri="{9D8B030D-6E8A-4147-A177-3AD203B41FA5}">
                      <a16:colId xmlns:a16="http://schemas.microsoft.com/office/drawing/2014/main" xmlns="" val="20001"/>
                    </a:ext>
                  </a:extLst>
                </a:gridCol>
              </a:tblGrid>
              <a:tr h="474540">
                <a:tc>
                  <a:txBody>
                    <a:bodyPr/>
                    <a:lstStyle/>
                    <a:p>
                      <a:r>
                        <a:rPr lang="en-IN" sz="2000" dirty="0"/>
                        <a:t>Total Number Of Transactions:</a:t>
                      </a:r>
                    </a:p>
                  </a:txBody>
                  <a:tcPr/>
                </a:tc>
                <a:tc>
                  <a:txBody>
                    <a:bodyPr/>
                    <a:lstStyle/>
                    <a:p>
                      <a:r>
                        <a:rPr lang="en-IN" sz="2000" dirty="0"/>
                        <a:t>19,986</a:t>
                      </a:r>
                      <a:endParaRPr lang="en-IN" sz="2000" b="0" dirty="0"/>
                    </a:p>
                  </a:txBody>
                  <a:tcPr/>
                </a:tc>
                <a:extLst>
                  <a:ext uri="{0D108BD9-81ED-4DB2-BD59-A6C34878D82A}">
                    <a16:rowId xmlns:a16="http://schemas.microsoft.com/office/drawing/2014/main" xmlns="" val="10000"/>
                  </a:ext>
                </a:extLst>
              </a:tr>
              <a:tr h="474540">
                <a:tc>
                  <a:txBody>
                    <a:bodyPr/>
                    <a:lstStyle/>
                    <a:p>
                      <a:r>
                        <a:rPr lang="en-IN" sz="2000" dirty="0"/>
                        <a:t>Total Number Of Unique Products:</a:t>
                      </a:r>
                      <a:endParaRPr lang="en-IN" sz="2000" b="1" dirty="0"/>
                    </a:p>
                  </a:txBody>
                  <a:tcPr/>
                </a:tc>
                <a:tc>
                  <a:txBody>
                    <a:bodyPr/>
                    <a:lstStyle/>
                    <a:p>
                      <a:r>
                        <a:rPr lang="en-IN" sz="2000" dirty="0"/>
                        <a:t>1919</a:t>
                      </a:r>
                      <a:endParaRPr lang="en-IN" sz="2000" b="0" dirty="0"/>
                    </a:p>
                  </a:txBody>
                  <a:tcPr/>
                </a:tc>
                <a:extLst>
                  <a:ext uri="{0D108BD9-81ED-4DB2-BD59-A6C34878D82A}">
                    <a16:rowId xmlns:a16="http://schemas.microsoft.com/office/drawing/2014/main" xmlns="" val="10001"/>
                  </a:ext>
                </a:extLst>
              </a:tr>
              <a:tr h="474540">
                <a:tc>
                  <a:txBody>
                    <a:bodyPr/>
                    <a:lstStyle/>
                    <a:p>
                      <a:r>
                        <a:rPr lang="en-IN" sz="2000" dirty="0"/>
                        <a:t>Most</a:t>
                      </a:r>
                      <a:r>
                        <a:rPr lang="en-IN" sz="2000" baseline="0" dirty="0"/>
                        <a:t> Frequent Product:</a:t>
                      </a:r>
                      <a:endParaRPr lang="en-IN" sz="2000" b="1" dirty="0"/>
                    </a:p>
                  </a:txBody>
                  <a:tcPr/>
                </a:tc>
                <a:tc>
                  <a:txBody>
                    <a:bodyPr/>
                    <a:lstStyle/>
                    <a:p>
                      <a:r>
                        <a:rPr lang="en-IN" sz="2000" dirty="0"/>
                        <a:t>Staple Envelope</a:t>
                      </a:r>
                      <a:endParaRPr lang="en-IN" sz="2000" b="0" dirty="0"/>
                    </a:p>
                  </a:txBody>
                  <a:tcPr/>
                </a:tc>
                <a:extLst>
                  <a:ext uri="{0D108BD9-81ED-4DB2-BD59-A6C34878D82A}">
                    <a16:rowId xmlns:a16="http://schemas.microsoft.com/office/drawing/2014/main" xmlns="" val="10002"/>
                  </a:ext>
                </a:extLst>
              </a:tr>
            </a:tbl>
          </a:graphicData>
        </a:graphic>
      </p:graphicFrame>
      <p:graphicFrame>
        <p:nvGraphicFramePr>
          <p:cNvPr id="7" name="Object 6">
            <a:extLst>
              <a:ext uri="{FF2B5EF4-FFF2-40B4-BE49-F238E27FC236}">
                <a16:creationId xmlns:a16="http://schemas.microsoft.com/office/drawing/2014/main" xmlns="" id="{93030660-0978-46F2-B321-FF7748956F0B}"/>
              </a:ext>
            </a:extLst>
          </p:cNvPr>
          <p:cNvGraphicFramePr>
            <a:graphicFrameLocks noChangeAspect="1"/>
          </p:cNvGraphicFramePr>
          <p:nvPr>
            <p:extLst>
              <p:ext uri="{D42A27DB-BD31-4B8C-83A1-F6EECF244321}">
                <p14:modId xmlns:p14="http://schemas.microsoft.com/office/powerpoint/2010/main" val="1496983224"/>
              </p:ext>
            </p:extLst>
          </p:nvPr>
        </p:nvGraphicFramePr>
        <p:xfrm>
          <a:off x="4171948" y="4220308"/>
          <a:ext cx="8020052" cy="1885070"/>
        </p:xfrm>
        <a:graphic>
          <a:graphicData uri="http://schemas.openxmlformats.org/presentationml/2006/ole">
            <mc:AlternateContent xmlns:mc="http://schemas.openxmlformats.org/markup-compatibility/2006">
              <mc:Choice xmlns:v="urn:schemas-microsoft-com:vml" Requires="v">
                <p:oleObj spid="_x0000_s7172" name="Worksheet" r:id="rId5" imgW="10144158" imgH="1648005" progId="Excel.Sheet.12">
                  <p:embed/>
                </p:oleObj>
              </mc:Choice>
              <mc:Fallback>
                <p:oleObj name="Worksheet" r:id="rId5" imgW="10144158" imgH="1648005" progId="Excel.Sheet.12">
                  <p:embed/>
                  <p:pic>
                    <p:nvPicPr>
                      <p:cNvPr id="3" name="Object 2">
                        <a:extLst>
                          <a:ext uri="{FF2B5EF4-FFF2-40B4-BE49-F238E27FC236}">
                            <a16:creationId xmlns:a16="http://schemas.microsoft.com/office/drawing/2014/main" xmlns="" id="{270FEDB5-FC5F-46CA-B45E-EB57D6E9A1A2}"/>
                          </a:ext>
                        </a:extLst>
                      </p:cNvPr>
                      <p:cNvPicPr/>
                      <p:nvPr/>
                    </p:nvPicPr>
                    <p:blipFill>
                      <a:blip r:embed="rId6"/>
                      <a:stretch>
                        <a:fillRect/>
                      </a:stretch>
                    </p:blipFill>
                    <p:spPr>
                      <a:xfrm>
                        <a:off x="4171948" y="4220308"/>
                        <a:ext cx="8020052" cy="1885070"/>
                      </a:xfrm>
                      <a:prstGeom prst="rect">
                        <a:avLst/>
                      </a:prstGeom>
                    </p:spPr>
                  </p:pic>
                </p:oleObj>
              </mc:Fallback>
            </mc:AlternateContent>
          </a:graphicData>
        </a:graphic>
      </p:graphicFrame>
    </p:spTree>
    <p:extLst>
      <p:ext uri="{BB962C8B-B14F-4D97-AF65-F5344CB8AC3E}">
        <p14:creationId xmlns:p14="http://schemas.microsoft.com/office/powerpoint/2010/main" val="380206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4B1C139F-8231-4279-90EE-65C2C3EA1911}"/>
              </a:ext>
            </a:extLst>
          </p:cNvPr>
          <p:cNvGrpSpPr/>
          <p:nvPr/>
        </p:nvGrpSpPr>
        <p:grpSpPr>
          <a:xfrm>
            <a:off x="2169458" y="2500208"/>
            <a:ext cx="1642613" cy="953778"/>
            <a:chOff x="132322" y="568464"/>
            <a:chExt cx="818690" cy="409345"/>
          </a:xfrm>
        </p:grpSpPr>
        <p:sp>
          <p:nvSpPr>
            <p:cNvPr id="8" name="Rectangle: Rounded Corners 7">
              <a:extLst>
                <a:ext uri="{FF2B5EF4-FFF2-40B4-BE49-F238E27FC236}">
                  <a16:creationId xmlns:a16="http://schemas.microsoft.com/office/drawing/2014/main" xmlns="" id="{11334777-3AC9-4D2B-8592-10A8F6E8F554}"/>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xmlns="" id="{7E8873AD-FE02-456C-A16E-BCE2E8B3AED8}"/>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dirty="0"/>
                <a:t>Getting required columns for Analysis</a:t>
              </a:r>
              <a:endParaRPr lang="en-CA" kern="1200" dirty="0"/>
            </a:p>
          </p:txBody>
        </p:sp>
      </p:grpSp>
      <p:grpSp>
        <p:nvGrpSpPr>
          <p:cNvPr id="11" name="Group 10">
            <a:extLst>
              <a:ext uri="{FF2B5EF4-FFF2-40B4-BE49-F238E27FC236}">
                <a16:creationId xmlns:a16="http://schemas.microsoft.com/office/drawing/2014/main" xmlns="" id="{9D554881-F655-4C29-9D64-C722DEF3F667}"/>
              </a:ext>
            </a:extLst>
          </p:cNvPr>
          <p:cNvGrpSpPr/>
          <p:nvPr/>
        </p:nvGrpSpPr>
        <p:grpSpPr>
          <a:xfrm>
            <a:off x="169774" y="3720114"/>
            <a:ext cx="1642613" cy="953778"/>
            <a:chOff x="132322" y="568464"/>
            <a:chExt cx="818690" cy="409345"/>
          </a:xfrm>
        </p:grpSpPr>
        <p:sp>
          <p:nvSpPr>
            <p:cNvPr id="12" name="Rectangle: Rounded Corners 11">
              <a:extLst>
                <a:ext uri="{FF2B5EF4-FFF2-40B4-BE49-F238E27FC236}">
                  <a16:creationId xmlns:a16="http://schemas.microsoft.com/office/drawing/2014/main" xmlns="" id="{01D0DC66-265C-4E90-A60D-90700D42D745}"/>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xmlns="" id="{570D61CA-60F0-4EF0-B4A2-A0BF809EC86B}"/>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2000" dirty="0"/>
                <a:t>Titan Sales</a:t>
              </a:r>
              <a:endParaRPr lang="en-CA" sz="2000" kern="1200" dirty="0"/>
            </a:p>
          </p:txBody>
        </p:sp>
      </p:grpSp>
      <p:grpSp>
        <p:nvGrpSpPr>
          <p:cNvPr id="18" name="Group 17">
            <a:extLst>
              <a:ext uri="{FF2B5EF4-FFF2-40B4-BE49-F238E27FC236}">
                <a16:creationId xmlns:a16="http://schemas.microsoft.com/office/drawing/2014/main" xmlns="" id="{D57CF0D6-16A9-44E0-A492-5E1E9402103A}"/>
              </a:ext>
            </a:extLst>
          </p:cNvPr>
          <p:cNvGrpSpPr/>
          <p:nvPr/>
        </p:nvGrpSpPr>
        <p:grpSpPr>
          <a:xfrm>
            <a:off x="2193512" y="5004254"/>
            <a:ext cx="1642613" cy="953778"/>
            <a:chOff x="132322" y="568464"/>
            <a:chExt cx="818690" cy="409345"/>
          </a:xfrm>
        </p:grpSpPr>
        <p:sp>
          <p:nvSpPr>
            <p:cNvPr id="19" name="Rectangle: Rounded Corners 18">
              <a:extLst>
                <a:ext uri="{FF2B5EF4-FFF2-40B4-BE49-F238E27FC236}">
                  <a16:creationId xmlns:a16="http://schemas.microsoft.com/office/drawing/2014/main" xmlns="" id="{D8B1EEAC-CE06-428B-8EA7-AA0FE1D7E3C1}"/>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xmlns="" id="{BA12AA9D-7E8B-4C34-B3FF-1FEABF528755}"/>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dirty="0"/>
                <a:t>Data Visualization</a:t>
              </a:r>
              <a:endParaRPr lang="en-CA" kern="1200" dirty="0"/>
            </a:p>
          </p:txBody>
        </p:sp>
      </p:grpSp>
      <p:grpSp>
        <p:nvGrpSpPr>
          <p:cNvPr id="24" name="Group 23">
            <a:extLst>
              <a:ext uri="{FF2B5EF4-FFF2-40B4-BE49-F238E27FC236}">
                <a16:creationId xmlns:a16="http://schemas.microsoft.com/office/drawing/2014/main" xmlns="" id="{A1F5D666-BD4C-43B1-90BB-976112BB3223}"/>
              </a:ext>
            </a:extLst>
          </p:cNvPr>
          <p:cNvGrpSpPr/>
          <p:nvPr/>
        </p:nvGrpSpPr>
        <p:grpSpPr>
          <a:xfrm>
            <a:off x="4084788" y="3783965"/>
            <a:ext cx="1642613" cy="953778"/>
            <a:chOff x="132322" y="568464"/>
            <a:chExt cx="818690" cy="409345"/>
          </a:xfrm>
        </p:grpSpPr>
        <p:sp>
          <p:nvSpPr>
            <p:cNvPr id="25" name="Rectangle: Rounded Corners 24">
              <a:extLst>
                <a:ext uri="{FF2B5EF4-FFF2-40B4-BE49-F238E27FC236}">
                  <a16:creationId xmlns:a16="http://schemas.microsoft.com/office/drawing/2014/main" xmlns="" id="{2BD5385C-4B3C-4201-B9CD-D209D12B39E4}"/>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xmlns="" id="{1420742A-245D-489C-948A-9F54AF999080}"/>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Feature Engineering</a:t>
              </a:r>
              <a:endParaRPr lang="en-CA" kern="1200" dirty="0"/>
            </a:p>
          </p:txBody>
        </p:sp>
      </p:grpSp>
      <p:grpSp>
        <p:nvGrpSpPr>
          <p:cNvPr id="27" name="Group 26">
            <a:extLst>
              <a:ext uri="{FF2B5EF4-FFF2-40B4-BE49-F238E27FC236}">
                <a16:creationId xmlns:a16="http://schemas.microsoft.com/office/drawing/2014/main" xmlns="" id="{89E2F9C5-188A-4740-A731-6AB4CDB92CB0}"/>
              </a:ext>
            </a:extLst>
          </p:cNvPr>
          <p:cNvGrpSpPr/>
          <p:nvPr/>
        </p:nvGrpSpPr>
        <p:grpSpPr>
          <a:xfrm>
            <a:off x="6103205" y="2500207"/>
            <a:ext cx="1642613" cy="953778"/>
            <a:chOff x="132322" y="568464"/>
            <a:chExt cx="818690" cy="409345"/>
          </a:xfrm>
        </p:grpSpPr>
        <p:sp>
          <p:nvSpPr>
            <p:cNvPr id="28" name="Rectangle: Rounded Corners 27">
              <a:extLst>
                <a:ext uri="{FF2B5EF4-FFF2-40B4-BE49-F238E27FC236}">
                  <a16:creationId xmlns:a16="http://schemas.microsoft.com/office/drawing/2014/main" xmlns="" id="{77351D44-B837-4C6C-82E2-C93412CC652D}"/>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Rectangle: Rounded Corners 4">
              <a:extLst>
                <a:ext uri="{FF2B5EF4-FFF2-40B4-BE49-F238E27FC236}">
                  <a16:creationId xmlns:a16="http://schemas.microsoft.com/office/drawing/2014/main" xmlns="" id="{1824194E-D793-457F-B06A-BB3A225418C4}"/>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RFM Analysis</a:t>
              </a:r>
              <a:endParaRPr lang="en-CA" kern="1200" dirty="0"/>
            </a:p>
          </p:txBody>
        </p:sp>
      </p:grpSp>
      <p:grpSp>
        <p:nvGrpSpPr>
          <p:cNvPr id="33" name="Group 32">
            <a:extLst>
              <a:ext uri="{FF2B5EF4-FFF2-40B4-BE49-F238E27FC236}">
                <a16:creationId xmlns:a16="http://schemas.microsoft.com/office/drawing/2014/main" xmlns="" id="{85950EDA-1602-4361-9626-830B4C8F71E3}"/>
              </a:ext>
            </a:extLst>
          </p:cNvPr>
          <p:cNvGrpSpPr/>
          <p:nvPr/>
        </p:nvGrpSpPr>
        <p:grpSpPr>
          <a:xfrm>
            <a:off x="8355874" y="2500206"/>
            <a:ext cx="1642613" cy="953778"/>
            <a:chOff x="132322" y="568464"/>
            <a:chExt cx="818690" cy="409345"/>
          </a:xfrm>
        </p:grpSpPr>
        <p:sp>
          <p:nvSpPr>
            <p:cNvPr id="34" name="Rectangle: Rounded Corners 33">
              <a:extLst>
                <a:ext uri="{FF2B5EF4-FFF2-40B4-BE49-F238E27FC236}">
                  <a16:creationId xmlns:a16="http://schemas.microsoft.com/office/drawing/2014/main" xmlns="" id="{1ABBE0A7-9569-48CB-AB90-CB30CDEBEC79}"/>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35" name="Rectangle: Rounded Corners 4">
              <a:extLst>
                <a:ext uri="{FF2B5EF4-FFF2-40B4-BE49-F238E27FC236}">
                  <a16:creationId xmlns:a16="http://schemas.microsoft.com/office/drawing/2014/main" xmlns="" id="{1FCB5EB0-C486-491A-8B04-4A9EA42E761E}"/>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Customer Segments</a:t>
              </a:r>
              <a:endParaRPr lang="en-CA" kern="1200" dirty="0"/>
            </a:p>
          </p:txBody>
        </p:sp>
      </p:grpSp>
      <p:cxnSp>
        <p:nvCxnSpPr>
          <p:cNvPr id="38" name="Straight Connector 37">
            <a:extLst>
              <a:ext uri="{FF2B5EF4-FFF2-40B4-BE49-F238E27FC236}">
                <a16:creationId xmlns:a16="http://schemas.microsoft.com/office/drawing/2014/main" xmlns="" id="{4248491F-0D0F-406B-ACC4-C8DBB21D92CA}"/>
              </a:ext>
            </a:extLst>
          </p:cNvPr>
          <p:cNvCxnSpPr>
            <a:cxnSpLocks/>
            <a:stCxn id="13" idx="0"/>
            <a:endCxn id="9" idx="1"/>
          </p:cNvCxnSpPr>
          <p:nvPr/>
        </p:nvCxnSpPr>
        <p:spPr>
          <a:xfrm rot="5400000" flipH="1" flipV="1">
            <a:off x="1206822" y="2761357"/>
            <a:ext cx="770951" cy="1202432"/>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41" name="Straight Connector 40">
            <a:extLst>
              <a:ext uri="{FF2B5EF4-FFF2-40B4-BE49-F238E27FC236}">
                <a16:creationId xmlns:a16="http://schemas.microsoft.com/office/drawing/2014/main" xmlns="" id="{F2AAA837-B540-43E5-A8D1-5429BCE7C027}"/>
              </a:ext>
            </a:extLst>
          </p:cNvPr>
          <p:cNvCxnSpPr>
            <a:cxnSpLocks/>
            <a:stCxn id="13" idx="2"/>
            <a:endCxn id="19" idx="1"/>
          </p:cNvCxnSpPr>
          <p:nvPr/>
        </p:nvCxnSpPr>
        <p:spPr>
          <a:xfrm rot="16200000" flipH="1">
            <a:off x="1174703" y="4462334"/>
            <a:ext cx="835186" cy="1202431"/>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43" name="Straight Connector 42">
            <a:extLst>
              <a:ext uri="{FF2B5EF4-FFF2-40B4-BE49-F238E27FC236}">
                <a16:creationId xmlns:a16="http://schemas.microsoft.com/office/drawing/2014/main" xmlns="" id="{02A3BBE1-7147-4191-AD95-975728C5C5EC}"/>
              </a:ext>
            </a:extLst>
          </p:cNvPr>
          <p:cNvCxnSpPr>
            <a:cxnSpLocks/>
            <a:stCxn id="8" idx="3"/>
            <a:endCxn id="26" idx="0"/>
          </p:cNvCxnSpPr>
          <p:nvPr/>
        </p:nvCxnSpPr>
        <p:spPr>
          <a:xfrm>
            <a:off x="3812071" y="2977097"/>
            <a:ext cx="1094024" cy="834802"/>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xmlns="" id="{BAFC55CF-F022-4DA9-A6D9-E9190E049AF8}"/>
              </a:ext>
            </a:extLst>
          </p:cNvPr>
          <p:cNvCxnSpPr>
            <a:cxnSpLocks/>
            <a:stCxn id="25" idx="3"/>
            <a:endCxn id="28" idx="1"/>
          </p:cNvCxnSpPr>
          <p:nvPr/>
        </p:nvCxnSpPr>
        <p:spPr>
          <a:xfrm flipV="1">
            <a:off x="5727401" y="2977096"/>
            <a:ext cx="375804" cy="1283758"/>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cxnSp>
        <p:nvCxnSpPr>
          <p:cNvPr id="47" name="Straight Connector 46">
            <a:extLst>
              <a:ext uri="{FF2B5EF4-FFF2-40B4-BE49-F238E27FC236}">
                <a16:creationId xmlns:a16="http://schemas.microsoft.com/office/drawing/2014/main" xmlns="" id="{673A916F-7EDE-457D-9B12-1E5E87732690}"/>
              </a:ext>
            </a:extLst>
          </p:cNvPr>
          <p:cNvCxnSpPr>
            <a:stCxn id="29" idx="3"/>
            <a:endCxn id="35" idx="1"/>
          </p:cNvCxnSpPr>
          <p:nvPr/>
        </p:nvCxnSpPr>
        <p:spPr>
          <a:xfrm flipV="1">
            <a:off x="7721764" y="2977095"/>
            <a:ext cx="658165" cy="1"/>
          </a:xfrm>
          <a:prstGeom prst="line">
            <a:avLst/>
          </a:prstGeom>
        </p:spPr>
        <p:style>
          <a:lnRef idx="2">
            <a:schemeClr val="accent3"/>
          </a:lnRef>
          <a:fillRef idx="0">
            <a:schemeClr val="accent3"/>
          </a:fillRef>
          <a:effectRef idx="1">
            <a:schemeClr val="accent3"/>
          </a:effectRef>
          <a:fontRef idx="minor">
            <a:schemeClr val="tx1"/>
          </a:fontRef>
        </p:style>
      </p:cxnSp>
      <p:sp>
        <p:nvSpPr>
          <p:cNvPr id="50" name="Title 3">
            <a:extLst>
              <a:ext uri="{FF2B5EF4-FFF2-40B4-BE49-F238E27FC236}">
                <a16:creationId xmlns:a16="http://schemas.microsoft.com/office/drawing/2014/main" xmlns="" id="{AA4BD85D-E261-4E5C-9331-58ED35D08146}"/>
              </a:ext>
            </a:extLst>
          </p:cNvPr>
          <p:cNvSpPr>
            <a:spLocks noGrp="1"/>
          </p:cNvSpPr>
          <p:nvPr>
            <p:ph type="title" idx="4294967295"/>
          </p:nvPr>
        </p:nvSpPr>
        <p:spPr>
          <a:xfrm>
            <a:off x="483606" y="984308"/>
            <a:ext cx="7354900" cy="770952"/>
          </a:xfrm>
        </p:spPr>
        <p:txBody>
          <a:bodyPr>
            <a:normAutofit/>
          </a:bodyPr>
          <a:lstStyle/>
          <a:p>
            <a:pPr lvl="0"/>
            <a:r>
              <a:rPr lang="en-CA" sz="4400" dirty="0"/>
              <a:t>Customer segmentation</a:t>
            </a:r>
            <a:endParaRPr lang="en-US" sz="4400" dirty="0"/>
          </a:p>
        </p:txBody>
      </p:sp>
      <p:grpSp>
        <p:nvGrpSpPr>
          <p:cNvPr id="36" name="Group 35">
            <a:extLst>
              <a:ext uri="{FF2B5EF4-FFF2-40B4-BE49-F238E27FC236}">
                <a16:creationId xmlns:a16="http://schemas.microsoft.com/office/drawing/2014/main" xmlns="" id="{5DD60B5A-7D8D-4351-8D87-2E713DDDCA32}"/>
              </a:ext>
            </a:extLst>
          </p:cNvPr>
          <p:cNvGrpSpPr/>
          <p:nvPr/>
        </p:nvGrpSpPr>
        <p:grpSpPr>
          <a:xfrm>
            <a:off x="6127260" y="4527364"/>
            <a:ext cx="1642613" cy="953778"/>
            <a:chOff x="132322" y="568464"/>
            <a:chExt cx="818690" cy="409345"/>
          </a:xfrm>
        </p:grpSpPr>
        <p:sp>
          <p:nvSpPr>
            <p:cNvPr id="37" name="Rectangle: Rounded Corners 36">
              <a:extLst>
                <a:ext uri="{FF2B5EF4-FFF2-40B4-BE49-F238E27FC236}">
                  <a16:creationId xmlns:a16="http://schemas.microsoft.com/office/drawing/2014/main" xmlns="" id="{5D6C2D73-1BA2-4F2A-843C-BABE60650FF0}"/>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39" name="Rectangle: Rounded Corners 4">
              <a:extLst>
                <a:ext uri="{FF2B5EF4-FFF2-40B4-BE49-F238E27FC236}">
                  <a16:creationId xmlns:a16="http://schemas.microsoft.com/office/drawing/2014/main" xmlns="" id="{E6375AD9-E332-42AC-A077-19A7421AC624}"/>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Clustering</a:t>
              </a:r>
              <a:endParaRPr lang="en-CA" kern="1200" dirty="0"/>
            </a:p>
          </p:txBody>
        </p:sp>
      </p:grpSp>
      <p:grpSp>
        <p:nvGrpSpPr>
          <p:cNvPr id="40" name="Group 39">
            <a:extLst>
              <a:ext uri="{FF2B5EF4-FFF2-40B4-BE49-F238E27FC236}">
                <a16:creationId xmlns:a16="http://schemas.microsoft.com/office/drawing/2014/main" xmlns="" id="{45840EFD-AD88-4FD8-B18F-83B48024E574}"/>
              </a:ext>
            </a:extLst>
          </p:cNvPr>
          <p:cNvGrpSpPr/>
          <p:nvPr/>
        </p:nvGrpSpPr>
        <p:grpSpPr>
          <a:xfrm>
            <a:off x="8169732" y="3920779"/>
            <a:ext cx="1642613" cy="953778"/>
            <a:chOff x="132322" y="568464"/>
            <a:chExt cx="818690" cy="409345"/>
          </a:xfrm>
        </p:grpSpPr>
        <p:sp>
          <p:nvSpPr>
            <p:cNvPr id="42" name="Rectangle: Rounded Corners 41">
              <a:extLst>
                <a:ext uri="{FF2B5EF4-FFF2-40B4-BE49-F238E27FC236}">
                  <a16:creationId xmlns:a16="http://schemas.microsoft.com/office/drawing/2014/main" xmlns="" id="{02F3F82D-126F-4613-8F98-5CE7713AF394}"/>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44" name="Rectangle: Rounded Corners 4">
              <a:extLst>
                <a:ext uri="{FF2B5EF4-FFF2-40B4-BE49-F238E27FC236}">
                  <a16:creationId xmlns:a16="http://schemas.microsoft.com/office/drawing/2014/main" xmlns="" id="{0BED7F7A-A5E8-41E5-8379-5FB15C8E070B}"/>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K-means</a:t>
              </a:r>
              <a:endParaRPr lang="en-CA" kern="1200" dirty="0"/>
            </a:p>
          </p:txBody>
        </p:sp>
      </p:grpSp>
      <p:grpSp>
        <p:nvGrpSpPr>
          <p:cNvPr id="46" name="Group 45">
            <a:extLst>
              <a:ext uri="{FF2B5EF4-FFF2-40B4-BE49-F238E27FC236}">
                <a16:creationId xmlns:a16="http://schemas.microsoft.com/office/drawing/2014/main" xmlns="" id="{12C12A72-3DC5-4577-969E-48EAFB5A8B80}"/>
              </a:ext>
            </a:extLst>
          </p:cNvPr>
          <p:cNvGrpSpPr/>
          <p:nvPr/>
        </p:nvGrpSpPr>
        <p:grpSpPr>
          <a:xfrm>
            <a:off x="8183800" y="5142425"/>
            <a:ext cx="1642613" cy="953778"/>
            <a:chOff x="132322" y="568464"/>
            <a:chExt cx="818690" cy="409345"/>
          </a:xfrm>
        </p:grpSpPr>
        <p:sp>
          <p:nvSpPr>
            <p:cNvPr id="48" name="Rectangle: Rounded Corners 47">
              <a:extLst>
                <a:ext uri="{FF2B5EF4-FFF2-40B4-BE49-F238E27FC236}">
                  <a16:creationId xmlns:a16="http://schemas.microsoft.com/office/drawing/2014/main" xmlns="" id="{3FAE461E-D735-44E4-8D99-E3B96C2050FA}"/>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51" name="Rectangle: Rounded Corners 4">
              <a:extLst>
                <a:ext uri="{FF2B5EF4-FFF2-40B4-BE49-F238E27FC236}">
                  <a16:creationId xmlns:a16="http://schemas.microsoft.com/office/drawing/2014/main" xmlns="" id="{1241637A-1036-4B5B-B9E5-060A996929D7}"/>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Hierarchical</a:t>
              </a:r>
              <a:endParaRPr lang="en-CA" kern="1200" dirty="0"/>
            </a:p>
          </p:txBody>
        </p:sp>
      </p:grpSp>
      <p:cxnSp>
        <p:nvCxnSpPr>
          <p:cNvPr id="14" name="Straight Connector 13">
            <a:extLst>
              <a:ext uri="{FF2B5EF4-FFF2-40B4-BE49-F238E27FC236}">
                <a16:creationId xmlns:a16="http://schemas.microsoft.com/office/drawing/2014/main" xmlns="" id="{159BAA0F-CA87-40DC-9562-A91A53E8E7DC}"/>
              </a:ext>
            </a:extLst>
          </p:cNvPr>
          <p:cNvCxnSpPr>
            <a:cxnSpLocks/>
            <a:stCxn id="39" idx="2"/>
            <a:endCxn id="51" idx="1"/>
          </p:cNvCxnSpPr>
          <p:nvPr/>
        </p:nvCxnSpPr>
        <p:spPr>
          <a:xfrm rot="16200000" flipH="1">
            <a:off x="7495158" y="4906616"/>
            <a:ext cx="166107" cy="1259288"/>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a:extLst>
              <a:ext uri="{FF2B5EF4-FFF2-40B4-BE49-F238E27FC236}">
                <a16:creationId xmlns:a16="http://schemas.microsoft.com/office/drawing/2014/main" xmlns="" id="{660A6268-0F29-4032-88B4-AE9821E54412}"/>
              </a:ext>
            </a:extLst>
          </p:cNvPr>
          <p:cNvCxnSpPr>
            <a:cxnSpLocks/>
            <a:stCxn id="44" idx="1"/>
            <a:endCxn id="37" idx="0"/>
          </p:cNvCxnSpPr>
          <p:nvPr/>
        </p:nvCxnSpPr>
        <p:spPr>
          <a:xfrm rot="10800000" flipV="1">
            <a:off x="6948567" y="4397668"/>
            <a:ext cx="1245220" cy="129696"/>
          </a:xfrm>
          <a:prstGeom prst="bentConnector2">
            <a:avLst/>
          </a:prstGeom>
        </p:spPr>
        <p:style>
          <a:lnRef idx="2">
            <a:schemeClr val="accent3"/>
          </a:lnRef>
          <a:fillRef idx="0">
            <a:schemeClr val="accent3"/>
          </a:fillRef>
          <a:effectRef idx="1">
            <a:schemeClr val="accent3"/>
          </a:effectRef>
          <a:fontRef idx="minor">
            <a:schemeClr val="tx1"/>
          </a:fontRef>
        </p:style>
      </p:cxnSp>
      <p:grpSp>
        <p:nvGrpSpPr>
          <p:cNvPr id="52" name="Group 51">
            <a:extLst>
              <a:ext uri="{FF2B5EF4-FFF2-40B4-BE49-F238E27FC236}">
                <a16:creationId xmlns:a16="http://schemas.microsoft.com/office/drawing/2014/main" xmlns="" id="{283C9D20-12A2-4A79-B10C-3BD300ED530D}"/>
              </a:ext>
            </a:extLst>
          </p:cNvPr>
          <p:cNvGrpSpPr/>
          <p:nvPr/>
        </p:nvGrpSpPr>
        <p:grpSpPr>
          <a:xfrm>
            <a:off x="10260314" y="4527364"/>
            <a:ext cx="1642613" cy="953778"/>
            <a:chOff x="132322" y="568464"/>
            <a:chExt cx="818690" cy="409345"/>
          </a:xfrm>
        </p:grpSpPr>
        <p:sp>
          <p:nvSpPr>
            <p:cNvPr id="53" name="Rectangle: Rounded Corners 52">
              <a:extLst>
                <a:ext uri="{FF2B5EF4-FFF2-40B4-BE49-F238E27FC236}">
                  <a16:creationId xmlns:a16="http://schemas.microsoft.com/office/drawing/2014/main" xmlns="" id="{B7F0B9AC-98CE-401A-B648-F253AF7BDD08}"/>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54" name="Rectangle: Rounded Corners 4">
              <a:extLst>
                <a:ext uri="{FF2B5EF4-FFF2-40B4-BE49-F238E27FC236}">
                  <a16:creationId xmlns:a16="http://schemas.microsoft.com/office/drawing/2014/main" xmlns="" id="{5B6421BF-4143-4F3A-BA39-AE24F58AD301}"/>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Customer Segments</a:t>
              </a:r>
              <a:endParaRPr lang="en-CA" kern="1200" dirty="0"/>
            </a:p>
          </p:txBody>
        </p:sp>
      </p:grpSp>
      <p:cxnSp>
        <p:nvCxnSpPr>
          <p:cNvPr id="56" name="Straight Connector 55">
            <a:extLst>
              <a:ext uri="{FF2B5EF4-FFF2-40B4-BE49-F238E27FC236}">
                <a16:creationId xmlns:a16="http://schemas.microsoft.com/office/drawing/2014/main" xmlns="" id="{49B667F8-95EB-4333-BC97-A6F559A88212}"/>
              </a:ext>
            </a:extLst>
          </p:cNvPr>
          <p:cNvCxnSpPr>
            <a:cxnSpLocks/>
            <a:stCxn id="42" idx="3"/>
            <a:endCxn id="54" idx="1"/>
          </p:cNvCxnSpPr>
          <p:nvPr/>
        </p:nvCxnSpPr>
        <p:spPr>
          <a:xfrm>
            <a:off x="9812345" y="4397668"/>
            <a:ext cx="472024" cy="606585"/>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cxnSp>
        <p:nvCxnSpPr>
          <p:cNvPr id="59" name="Straight Connector 58">
            <a:extLst>
              <a:ext uri="{FF2B5EF4-FFF2-40B4-BE49-F238E27FC236}">
                <a16:creationId xmlns:a16="http://schemas.microsoft.com/office/drawing/2014/main" xmlns="" id="{437510E3-CDA9-4B75-98E5-8D7DD9A2B565}"/>
              </a:ext>
            </a:extLst>
          </p:cNvPr>
          <p:cNvCxnSpPr>
            <a:cxnSpLocks/>
            <a:stCxn id="51" idx="3"/>
            <a:endCxn id="54" idx="1"/>
          </p:cNvCxnSpPr>
          <p:nvPr/>
        </p:nvCxnSpPr>
        <p:spPr>
          <a:xfrm flipV="1">
            <a:off x="9802359" y="5004253"/>
            <a:ext cx="482010" cy="615061"/>
          </a:xfrm>
          <a:prstGeom prst="bentConnector3">
            <a:avLst>
              <a:gd name="adj1" fmla="val 50000"/>
            </a:avLst>
          </a:prstGeom>
        </p:spPr>
        <p:style>
          <a:lnRef idx="2">
            <a:schemeClr val="accent3"/>
          </a:lnRef>
          <a:fillRef idx="0">
            <a:schemeClr val="accent3"/>
          </a:fillRef>
          <a:effectRef idx="1">
            <a:schemeClr val="accent3"/>
          </a:effectRef>
          <a:fontRef idx="minor">
            <a:schemeClr val="tx1"/>
          </a:fontRef>
        </p:style>
      </p:cxnSp>
      <p:grpSp>
        <p:nvGrpSpPr>
          <p:cNvPr id="61" name="Group 60">
            <a:extLst>
              <a:ext uri="{FF2B5EF4-FFF2-40B4-BE49-F238E27FC236}">
                <a16:creationId xmlns:a16="http://schemas.microsoft.com/office/drawing/2014/main" xmlns="" id="{0D642059-FEF3-4529-9297-2160217E71D1}"/>
              </a:ext>
            </a:extLst>
          </p:cNvPr>
          <p:cNvGrpSpPr/>
          <p:nvPr/>
        </p:nvGrpSpPr>
        <p:grpSpPr>
          <a:xfrm>
            <a:off x="4082747" y="5021714"/>
            <a:ext cx="1642613" cy="953778"/>
            <a:chOff x="132322" y="568464"/>
            <a:chExt cx="818690" cy="409345"/>
          </a:xfrm>
        </p:grpSpPr>
        <p:sp>
          <p:nvSpPr>
            <p:cNvPr id="62" name="Rectangle: Rounded Corners 61">
              <a:extLst>
                <a:ext uri="{FF2B5EF4-FFF2-40B4-BE49-F238E27FC236}">
                  <a16:creationId xmlns:a16="http://schemas.microsoft.com/office/drawing/2014/main" xmlns="" id="{5BD9DBB6-A7CE-4FD0-BC14-B9B9B02BCD44}"/>
                </a:ext>
              </a:extLst>
            </p:cNvPr>
            <p:cNvSpPr/>
            <p:nvPr/>
          </p:nvSpPr>
          <p:spPr>
            <a:xfrm>
              <a:off x="132322" y="568464"/>
              <a:ext cx="818690" cy="409345"/>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63" name="Rectangle: Rounded Corners 4">
              <a:extLst>
                <a:ext uri="{FF2B5EF4-FFF2-40B4-BE49-F238E27FC236}">
                  <a16:creationId xmlns:a16="http://schemas.microsoft.com/office/drawing/2014/main" xmlns="" id="{7B7BDA85-27BC-49AB-B573-77027D1F72DB}"/>
                </a:ext>
              </a:extLst>
            </p:cNvPr>
            <p:cNvSpPr txBox="1"/>
            <p:nvPr/>
          </p:nvSpPr>
          <p:spPr>
            <a:xfrm>
              <a:off x="144311" y="580453"/>
              <a:ext cx="794712" cy="385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kern="1200" dirty="0"/>
                <a:t>Handling Outliers</a:t>
              </a:r>
              <a:endParaRPr lang="en-CA" kern="1200" dirty="0"/>
            </a:p>
          </p:txBody>
        </p:sp>
      </p:grpSp>
      <p:cxnSp>
        <p:nvCxnSpPr>
          <p:cNvPr id="67" name="Straight Connector 66">
            <a:extLst>
              <a:ext uri="{FF2B5EF4-FFF2-40B4-BE49-F238E27FC236}">
                <a16:creationId xmlns:a16="http://schemas.microsoft.com/office/drawing/2014/main" xmlns="" id="{B349DCDA-0731-4801-A7F9-2E45E2F1F9E5}"/>
              </a:ext>
            </a:extLst>
          </p:cNvPr>
          <p:cNvCxnSpPr>
            <a:cxnSpLocks/>
            <a:stCxn id="62" idx="0"/>
            <a:endCxn id="26" idx="2"/>
          </p:cNvCxnSpPr>
          <p:nvPr/>
        </p:nvCxnSpPr>
        <p:spPr>
          <a:xfrm flipV="1">
            <a:off x="4904054" y="4709808"/>
            <a:ext cx="2041" cy="31190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xmlns="" id="{04733BBA-73EC-4F57-B1FA-28A185389373}"/>
              </a:ext>
            </a:extLst>
          </p:cNvPr>
          <p:cNvCxnSpPr>
            <a:cxnSpLocks/>
            <a:stCxn id="62" idx="2"/>
            <a:endCxn id="39" idx="2"/>
          </p:cNvCxnSpPr>
          <p:nvPr/>
        </p:nvCxnSpPr>
        <p:spPr>
          <a:xfrm rot="5400000" flipH="1" flipV="1">
            <a:off x="5665167" y="4692093"/>
            <a:ext cx="522285" cy="2044513"/>
          </a:xfrm>
          <a:prstGeom prst="bentConnector3">
            <a:avLst>
              <a:gd name="adj1" fmla="val -43769"/>
            </a:avLst>
          </a:prstGeom>
        </p:spPr>
        <p:style>
          <a:lnRef idx="2">
            <a:schemeClr val="accent3"/>
          </a:lnRef>
          <a:fillRef idx="0">
            <a:schemeClr val="accent3"/>
          </a:fillRef>
          <a:effectRef idx="1">
            <a:schemeClr val="accent3"/>
          </a:effectRef>
          <a:fontRef idx="minor">
            <a:schemeClr val="tx1"/>
          </a:fontRef>
        </p:style>
      </p:cxnSp>
      <p:cxnSp>
        <p:nvCxnSpPr>
          <p:cNvPr id="74" name="Straight Arrow Connector 73">
            <a:extLst>
              <a:ext uri="{FF2B5EF4-FFF2-40B4-BE49-F238E27FC236}">
                <a16:creationId xmlns:a16="http://schemas.microsoft.com/office/drawing/2014/main" xmlns="" id="{92258E20-F3F6-4673-8215-09DD963E9403}"/>
              </a:ext>
            </a:extLst>
          </p:cNvPr>
          <p:cNvCxnSpPr>
            <a:cxnSpLocks/>
          </p:cNvCxnSpPr>
          <p:nvPr/>
        </p:nvCxnSpPr>
        <p:spPr>
          <a:xfrm>
            <a:off x="1573255" y="2222695"/>
            <a:ext cx="9075988"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5612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7857" y="2647728"/>
            <a:ext cx="3031852" cy="1722419"/>
          </a:xfrm>
        </p:spPr>
        <p:txBody>
          <a:bodyPr anchor="ctr">
            <a:normAutofit/>
          </a:bodyPr>
          <a:lstStyle/>
          <a:p>
            <a:r>
              <a:rPr lang="en-US" dirty="0"/>
              <a:t>Agenda</a:t>
            </a:r>
          </a:p>
        </p:txBody>
      </p:sp>
      <p:graphicFrame>
        <p:nvGraphicFramePr>
          <p:cNvPr id="21" name="Content Placeholder 4">
            <a:extLst>
              <a:ext uri="{FF2B5EF4-FFF2-40B4-BE49-F238E27FC236}">
                <a16:creationId xmlns:a16="http://schemas.microsoft.com/office/drawing/2014/main" xmlns="" id="{597CAA69-8D85-479B-8E27-BA2743446386}"/>
              </a:ext>
            </a:extLst>
          </p:cNvPr>
          <p:cNvGraphicFramePr>
            <a:graphicFrameLocks noGrp="1"/>
          </p:cNvGraphicFramePr>
          <p:nvPr>
            <p:ph idx="1"/>
            <p:extLst>
              <p:ext uri="{D42A27DB-BD31-4B8C-83A1-F6EECF244321}">
                <p14:modId xmlns:p14="http://schemas.microsoft.com/office/powerpoint/2010/main" val="282266207"/>
              </p:ext>
            </p:extLst>
          </p:nvPr>
        </p:nvGraphicFramePr>
        <p:xfrm>
          <a:off x="4900928" y="1179829"/>
          <a:ext cx="6650991" cy="4658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Clipboard with solid fill">
            <a:extLst>
              <a:ext uri="{FF2B5EF4-FFF2-40B4-BE49-F238E27FC236}">
                <a16:creationId xmlns:a16="http://schemas.microsoft.com/office/drawing/2014/main" xmlns="" id="{1136F99A-C502-4826-BBEF-72B66D395A75}"/>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7857" y="1902655"/>
            <a:ext cx="914400" cy="914400"/>
          </a:xfrm>
          <a:prstGeom prst="rect">
            <a:avLst/>
          </a:prstGeom>
        </p:spPr>
      </p:pic>
    </p:spTree>
    <p:extLst>
      <p:ext uri="{BB962C8B-B14F-4D97-AF65-F5344CB8AC3E}">
        <p14:creationId xmlns:p14="http://schemas.microsoft.com/office/powerpoint/2010/main" val="3626630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xmlns="" id="{16697A90-4AB9-4488-826F-047F43C61952}"/>
              </a:ext>
            </a:extLst>
          </p:cNvPr>
          <p:cNvSpPr>
            <a:spLocks noGrp="1"/>
          </p:cNvSpPr>
          <p:nvPr>
            <p:ph type="title"/>
          </p:nvPr>
        </p:nvSpPr>
        <p:spPr>
          <a:xfrm>
            <a:off x="581192" y="702156"/>
            <a:ext cx="11029616" cy="1188720"/>
          </a:xfrm>
        </p:spPr>
        <p:txBody>
          <a:bodyPr anchor="b">
            <a:normAutofit/>
          </a:bodyPr>
          <a:lstStyle/>
          <a:p>
            <a:pPr lvl="0"/>
            <a:r>
              <a:rPr lang="en-CA" dirty="0"/>
              <a:t>RFM Analysis Results</a:t>
            </a:r>
          </a:p>
        </p:txBody>
      </p:sp>
      <p:pic>
        <p:nvPicPr>
          <p:cNvPr id="6" name="Picture 6">
            <a:extLst>
              <a:ext uri="{FF2B5EF4-FFF2-40B4-BE49-F238E27FC236}">
                <a16:creationId xmlns:a16="http://schemas.microsoft.com/office/drawing/2014/main" xmlns="" id="{2F88FEA0-DFB0-4FDC-BB64-638BB94D29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73498" y="2340864"/>
            <a:ext cx="7845003" cy="3634486"/>
          </a:xfrm>
          <a:prstGeom prst="rect">
            <a:avLst/>
          </a:prstGeom>
          <a:solidFill>
            <a:srgbClr val="FFFFFF"/>
          </a:solidFill>
        </p:spPr>
      </p:pic>
    </p:spTree>
    <p:extLst>
      <p:ext uri="{BB962C8B-B14F-4D97-AF65-F5344CB8AC3E}">
        <p14:creationId xmlns:p14="http://schemas.microsoft.com/office/powerpoint/2010/main" val="1626260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xmlns="" id="{16697A90-4AB9-4488-826F-047F43C61952}"/>
              </a:ext>
            </a:extLst>
          </p:cNvPr>
          <p:cNvSpPr>
            <a:spLocks noGrp="1"/>
          </p:cNvSpPr>
          <p:nvPr>
            <p:ph type="title"/>
          </p:nvPr>
        </p:nvSpPr>
        <p:spPr>
          <a:xfrm>
            <a:off x="581192" y="702156"/>
            <a:ext cx="11029616" cy="1188720"/>
          </a:xfrm>
        </p:spPr>
        <p:txBody>
          <a:bodyPr anchor="b">
            <a:normAutofit/>
          </a:bodyPr>
          <a:lstStyle/>
          <a:p>
            <a:pPr lvl="0"/>
            <a:r>
              <a:rPr lang="en-CA" dirty="0"/>
              <a:t>RFM Analysis Results</a:t>
            </a:r>
          </a:p>
        </p:txBody>
      </p:sp>
      <p:pic>
        <p:nvPicPr>
          <p:cNvPr id="9218" name="Picture 2">
            <a:extLst>
              <a:ext uri="{FF2B5EF4-FFF2-40B4-BE49-F238E27FC236}">
                <a16:creationId xmlns:a16="http://schemas.microsoft.com/office/drawing/2014/main" xmlns="" id="{B1CB22A8-CAD3-4CB9-B9A1-5A6A70B59B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7340" y="2340864"/>
            <a:ext cx="7417319" cy="363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195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a:extLst>
              <a:ext uri="{FF2B5EF4-FFF2-40B4-BE49-F238E27FC236}">
                <a16:creationId xmlns:a16="http://schemas.microsoft.com/office/drawing/2014/main" xmlns="" id="{B947322F-51C1-4A86-BFE0-8A2404DA2339}"/>
              </a:ext>
            </a:extLst>
          </p:cNvPr>
          <p:cNvSpPr>
            <a:spLocks noGrp="1"/>
          </p:cNvSpPr>
          <p:nvPr>
            <p:ph type="title"/>
          </p:nvPr>
        </p:nvSpPr>
        <p:spPr>
          <a:xfrm>
            <a:off x="581193" y="729658"/>
            <a:ext cx="11029616" cy="988332"/>
          </a:xfrm>
        </p:spPr>
        <p:txBody>
          <a:bodyPr/>
          <a:lstStyle/>
          <a:p>
            <a:r>
              <a:rPr lang="en-US" dirty="0"/>
              <a:t>Handling outliers</a:t>
            </a:r>
          </a:p>
        </p:txBody>
      </p:sp>
      <p:pic>
        <p:nvPicPr>
          <p:cNvPr id="10242" name="Picture 2">
            <a:extLst>
              <a:ext uri="{FF2B5EF4-FFF2-40B4-BE49-F238E27FC236}">
                <a16:creationId xmlns:a16="http://schemas.microsoft.com/office/drawing/2014/main" xmlns="" id="{F1C59B1B-27C2-4941-9BEE-BEB05A20FB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625" y="2228003"/>
            <a:ext cx="5105902" cy="3633047"/>
          </a:xfrm>
          <a:prstGeom prst="rect">
            <a:avLst/>
          </a:prstGeom>
          <a:solidFill>
            <a:srgbClr val="FFFFFF"/>
          </a:solidFill>
        </p:spPr>
      </p:pic>
      <p:pic>
        <p:nvPicPr>
          <p:cNvPr id="10248" name="Picture 8">
            <a:extLst>
              <a:ext uri="{FF2B5EF4-FFF2-40B4-BE49-F238E27FC236}">
                <a16:creationId xmlns:a16="http://schemas.microsoft.com/office/drawing/2014/main" xmlns="" id="{69FABD24-18FA-4C1A-AA4F-7421724E47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6039" y="2245803"/>
            <a:ext cx="5194769" cy="3597447"/>
          </a:xfrm>
          <a:prstGeom prst="rect">
            <a:avLst/>
          </a:prstGeom>
          <a:solidFill>
            <a:srgbClr val="FFFFFF"/>
          </a:solidFill>
        </p:spPr>
      </p:pic>
    </p:spTree>
    <p:extLst>
      <p:ext uri="{BB962C8B-B14F-4D97-AF65-F5344CB8AC3E}">
        <p14:creationId xmlns:p14="http://schemas.microsoft.com/office/powerpoint/2010/main" val="382225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96AA460E-1485-4189-B2B6-E2F460BC7B89}"/>
              </a:ext>
            </a:extLst>
          </p:cNvPr>
          <p:cNvSpPr>
            <a:spLocks noGrp="1"/>
          </p:cNvSpPr>
          <p:nvPr>
            <p:ph type="title"/>
          </p:nvPr>
        </p:nvSpPr>
        <p:spPr>
          <a:xfrm>
            <a:off x="581192" y="702156"/>
            <a:ext cx="11029616" cy="1188720"/>
          </a:xfrm>
        </p:spPr>
        <p:txBody>
          <a:bodyPr anchor="b">
            <a:normAutofit/>
          </a:bodyPr>
          <a:lstStyle/>
          <a:p>
            <a:r>
              <a:rPr lang="en-US" dirty="0"/>
              <a:t>Finding best number of clusters by elbow method</a:t>
            </a:r>
          </a:p>
        </p:txBody>
      </p:sp>
      <p:pic>
        <p:nvPicPr>
          <p:cNvPr id="11272" name="Picture 8">
            <a:extLst>
              <a:ext uri="{FF2B5EF4-FFF2-40B4-BE49-F238E27FC236}">
                <a16:creationId xmlns:a16="http://schemas.microsoft.com/office/drawing/2014/main" xmlns="" id="{12753D00-9555-4644-A810-213D62956E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72778" y="2340864"/>
            <a:ext cx="5046443" cy="3634486"/>
          </a:xfrm>
          <a:prstGeom prst="rect">
            <a:avLst/>
          </a:prstGeom>
          <a:solidFill>
            <a:srgbClr val="FFFFFF"/>
          </a:solidFill>
        </p:spPr>
      </p:pic>
    </p:spTree>
    <p:extLst>
      <p:ext uri="{BB962C8B-B14F-4D97-AF65-F5344CB8AC3E}">
        <p14:creationId xmlns:p14="http://schemas.microsoft.com/office/powerpoint/2010/main" val="1888476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96AA460E-1485-4189-B2B6-E2F460BC7B89}"/>
              </a:ext>
            </a:extLst>
          </p:cNvPr>
          <p:cNvSpPr>
            <a:spLocks noGrp="1"/>
          </p:cNvSpPr>
          <p:nvPr>
            <p:ph type="title"/>
          </p:nvPr>
        </p:nvSpPr>
        <p:spPr>
          <a:xfrm>
            <a:off x="581192" y="702156"/>
            <a:ext cx="11029616" cy="1188720"/>
          </a:xfrm>
        </p:spPr>
        <p:txBody>
          <a:bodyPr/>
          <a:lstStyle/>
          <a:p>
            <a:r>
              <a:rPr lang="en-US" dirty="0"/>
              <a:t>Visualizing clusters by k-means clustering (k = 3)</a:t>
            </a:r>
          </a:p>
        </p:txBody>
      </p:sp>
      <p:pic>
        <p:nvPicPr>
          <p:cNvPr id="12296" name="Picture 8">
            <a:extLst>
              <a:ext uri="{FF2B5EF4-FFF2-40B4-BE49-F238E27FC236}">
                <a16:creationId xmlns:a16="http://schemas.microsoft.com/office/drawing/2014/main" xmlns="" id="{2CB45F2B-E6AC-40C6-B06A-DC7469742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6856"/>
            <a:ext cx="40576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xmlns="" id="{3437ABF1-C363-47E2-9E68-FF0346E6F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0" y="2826856"/>
            <a:ext cx="40576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xmlns="" id="{50E343AA-01F6-48A9-8B28-EF88FB34D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75" y="2826856"/>
            <a:ext cx="40481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13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96AA460E-1485-4189-B2B6-E2F460BC7B89}"/>
              </a:ext>
            </a:extLst>
          </p:cNvPr>
          <p:cNvSpPr>
            <a:spLocks noGrp="1"/>
          </p:cNvSpPr>
          <p:nvPr>
            <p:ph type="title"/>
          </p:nvPr>
        </p:nvSpPr>
        <p:spPr>
          <a:xfrm>
            <a:off x="581192" y="702156"/>
            <a:ext cx="11029616" cy="1188720"/>
          </a:xfrm>
        </p:spPr>
        <p:txBody>
          <a:bodyPr/>
          <a:lstStyle/>
          <a:p>
            <a:r>
              <a:rPr lang="en-US" dirty="0"/>
              <a:t>Visualizing clusters by k-means clustering (k = 4)</a:t>
            </a:r>
          </a:p>
        </p:txBody>
      </p:sp>
      <p:pic>
        <p:nvPicPr>
          <p:cNvPr id="13320" name="Picture 8">
            <a:extLst>
              <a:ext uri="{FF2B5EF4-FFF2-40B4-BE49-F238E27FC236}">
                <a16:creationId xmlns:a16="http://schemas.microsoft.com/office/drawing/2014/main" xmlns="" id="{4A94BB1D-3EC4-4917-B874-A3C502372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6857"/>
            <a:ext cx="40576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xmlns="" id="{44F13AA1-2544-4ABE-A497-8420010F9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225" y="2826857"/>
            <a:ext cx="40576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xmlns="" id="{5E5661C6-1FBB-4231-8710-A894FB3DC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75" y="2826857"/>
            <a:ext cx="40481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918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47FF69B-1465-4EDF-AA89-235B98FD3E46}"/>
              </a:ext>
            </a:extLst>
          </p:cNvPr>
          <p:cNvSpPr>
            <a:spLocks noGrp="1"/>
          </p:cNvSpPr>
          <p:nvPr>
            <p:ph type="title"/>
          </p:nvPr>
        </p:nvSpPr>
        <p:spPr>
          <a:xfrm>
            <a:off x="581192" y="702156"/>
            <a:ext cx="11029616" cy="1188720"/>
          </a:xfrm>
        </p:spPr>
        <p:txBody>
          <a:bodyPr/>
          <a:lstStyle/>
          <a:p>
            <a:r>
              <a:rPr lang="en-US" dirty="0"/>
              <a:t>Finding best number of clusters by dendrogram</a:t>
            </a:r>
          </a:p>
        </p:txBody>
      </p:sp>
      <p:pic>
        <p:nvPicPr>
          <p:cNvPr id="14338" name="Picture 2">
            <a:extLst>
              <a:ext uri="{FF2B5EF4-FFF2-40B4-BE49-F238E27FC236}">
                <a16:creationId xmlns:a16="http://schemas.microsoft.com/office/drawing/2014/main" xmlns="" id="{B9C90196-B294-4874-A5DE-3B660A5266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59704" y="2340864"/>
            <a:ext cx="5072591" cy="3634486"/>
          </a:xfrm>
          <a:prstGeom prst="rect">
            <a:avLst/>
          </a:prstGeom>
          <a:solidFill>
            <a:srgbClr val="FFFFFF"/>
          </a:solidFill>
        </p:spPr>
      </p:pic>
    </p:spTree>
    <p:extLst>
      <p:ext uri="{BB962C8B-B14F-4D97-AF65-F5344CB8AC3E}">
        <p14:creationId xmlns:p14="http://schemas.microsoft.com/office/powerpoint/2010/main" val="2351994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96AA460E-1485-4189-B2B6-E2F460BC7B89}"/>
              </a:ext>
            </a:extLst>
          </p:cNvPr>
          <p:cNvSpPr>
            <a:spLocks noGrp="1"/>
          </p:cNvSpPr>
          <p:nvPr>
            <p:ph type="title"/>
          </p:nvPr>
        </p:nvSpPr>
        <p:spPr>
          <a:xfrm>
            <a:off x="581192" y="702156"/>
            <a:ext cx="11029616" cy="1188720"/>
          </a:xfrm>
        </p:spPr>
        <p:txBody>
          <a:bodyPr/>
          <a:lstStyle/>
          <a:p>
            <a:r>
              <a:rPr lang="en-US" dirty="0"/>
              <a:t>Visualizing clusters by hierarchical clustering (k = 2)</a:t>
            </a:r>
          </a:p>
        </p:txBody>
      </p:sp>
      <p:pic>
        <p:nvPicPr>
          <p:cNvPr id="15362" name="Picture 2">
            <a:extLst>
              <a:ext uri="{FF2B5EF4-FFF2-40B4-BE49-F238E27FC236}">
                <a16:creationId xmlns:a16="http://schemas.microsoft.com/office/drawing/2014/main" xmlns="" id="{3A90B48F-215D-4E49-8A82-ED5C5827C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14650"/>
            <a:ext cx="40576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xmlns="" id="{12F730DB-0B7C-4B87-BE34-2D9754A0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650" y="2914650"/>
            <a:ext cx="40576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xmlns="" id="{5E8130E9-6745-4C9C-B835-4C027D23F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5300" y="2914650"/>
            <a:ext cx="40481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03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lstStyle/>
          <a:p>
            <a:r>
              <a:rPr lang="en-US" dirty="0"/>
              <a:t>Evaluating clusters by Silhouette score </a:t>
            </a:r>
          </a:p>
        </p:txBody>
      </p:sp>
      <p:pic>
        <p:nvPicPr>
          <p:cNvPr id="16386" name="Picture 2">
            <a:extLst>
              <a:ext uri="{FF2B5EF4-FFF2-40B4-BE49-F238E27FC236}">
                <a16:creationId xmlns:a16="http://schemas.microsoft.com/office/drawing/2014/main" xmlns="" id="{5E4B7D84-647B-463B-8EE3-43E31CCA7C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7958" y="2340864"/>
            <a:ext cx="5356083" cy="3634486"/>
          </a:xfrm>
          <a:prstGeom prst="rect">
            <a:avLst/>
          </a:prstGeom>
          <a:solidFill>
            <a:srgbClr val="FFFFFF"/>
          </a:solidFill>
        </p:spPr>
      </p:pic>
    </p:spTree>
    <p:extLst>
      <p:ext uri="{BB962C8B-B14F-4D97-AF65-F5344CB8AC3E}">
        <p14:creationId xmlns:p14="http://schemas.microsoft.com/office/powerpoint/2010/main" val="1065579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xmlns="" id="{3E3D4D0A-334A-4DB8-ADA1-EBD2B7C368F5}"/>
              </a:ext>
            </a:extLst>
          </p:cNvPr>
          <p:cNvGraphicFramePr/>
          <p:nvPr>
            <p:extLst>
              <p:ext uri="{D42A27DB-BD31-4B8C-83A1-F6EECF244321}">
                <p14:modId xmlns:p14="http://schemas.microsoft.com/office/powerpoint/2010/main" val="2546265749"/>
              </p:ext>
            </p:extLst>
          </p:nvPr>
        </p:nvGraphicFramePr>
        <p:xfrm>
          <a:off x="745587" y="2039815"/>
          <a:ext cx="11197883" cy="4656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itle 3">
            <a:extLst>
              <a:ext uri="{FF2B5EF4-FFF2-40B4-BE49-F238E27FC236}">
                <a16:creationId xmlns:a16="http://schemas.microsoft.com/office/drawing/2014/main" xmlns="" id="{11C416C5-8CD5-4061-A0EA-58A66F9959D1}"/>
              </a:ext>
            </a:extLst>
          </p:cNvPr>
          <p:cNvSpPr txBox="1">
            <a:spLocks/>
          </p:cNvSpPr>
          <p:nvPr/>
        </p:nvSpPr>
        <p:spPr>
          <a:xfrm>
            <a:off x="745587" y="922667"/>
            <a:ext cx="7354900" cy="77095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4400" dirty="0"/>
              <a:t>Sales forecasting</a:t>
            </a:r>
            <a:endParaRPr lang="en-US" sz="4400" dirty="0"/>
          </a:p>
        </p:txBody>
      </p:sp>
      <p:cxnSp>
        <p:nvCxnSpPr>
          <p:cNvPr id="16" name="Straight Arrow Connector 15">
            <a:extLst>
              <a:ext uri="{FF2B5EF4-FFF2-40B4-BE49-F238E27FC236}">
                <a16:creationId xmlns:a16="http://schemas.microsoft.com/office/drawing/2014/main" xmlns="" id="{C3CC2137-42A9-4F4E-8499-F467D108FAA0}"/>
              </a:ext>
            </a:extLst>
          </p:cNvPr>
          <p:cNvCxnSpPr>
            <a:cxnSpLocks/>
          </p:cNvCxnSpPr>
          <p:nvPr/>
        </p:nvCxnSpPr>
        <p:spPr>
          <a:xfrm>
            <a:off x="1204041" y="2039815"/>
            <a:ext cx="9075988"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51492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900928" y="1179829"/>
            <a:ext cx="6650991" cy="5260728"/>
          </a:xfrm>
        </p:spPr>
        <p:txBody>
          <a:bodyPr>
            <a:normAutofit fontScale="92500" lnSpcReduction="20000"/>
          </a:bodyPr>
          <a:lstStyle/>
          <a:p>
            <a:pPr marL="0" indent="0" algn="just">
              <a:buNone/>
            </a:pPr>
            <a:r>
              <a:rPr lang="en-US" sz="1900" dirty="0">
                <a:effectLst/>
                <a:latin typeface="Calibri" panose="020F0502020204030204" pitchFamily="34" charset="0"/>
                <a:ea typeface="Calibri" panose="020F0502020204030204" pitchFamily="34" charset="0"/>
                <a:cs typeface="Times New Roman" panose="02020603050405020304" pitchFamily="18" charset="0"/>
              </a:rPr>
              <a:t>The retail industry has drastically changed from brick-and-mortar stores to e-commerce and has overall increased in the previous decade as the advancement of technology never stopped. We can see the online presence of a small convenience store near our homes or big size stores, on platforms like Google or social media with their dedicated sites for e-commerce. So, in the new tech world now the business owners have changed their techniques of conducting business with the help of digitalized tools and with the help of software like CRM where they can record data for billing, shipping, taxes, sales, inventory and many more. As the current world thrives on the data and almost every possible problem can be solved with data so with the help of data science business owners can make decisions and can predict their business for the near future with help of data science. It is not limited to decision making or predicting the outcomes in near future, but the data can also help us in recommending the products placement to increase sales and forecast their sales, inventory requirements, make informed marketing strategies and many more. The data can help both the retail store and e-commerce to advance their business in numerous ways. Our multiple data-oriented insights and predictions will help the business owners in decision making and planning for their business.</a:t>
            </a:r>
            <a:endParaRPr lang="en-CA"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tle 3"/>
          <p:cNvSpPr>
            <a:spLocks noGrp="1"/>
          </p:cNvSpPr>
          <p:nvPr>
            <p:ph type="title"/>
          </p:nvPr>
        </p:nvSpPr>
        <p:spPr/>
        <p:txBody>
          <a:bodyPr/>
          <a:lstStyle/>
          <a:p>
            <a:pPr lvl="0"/>
            <a:r>
              <a:rPr lang="en-US" dirty="0"/>
              <a:t>Business Problem</a:t>
            </a:r>
          </a:p>
        </p:txBody>
      </p:sp>
      <p:pic>
        <p:nvPicPr>
          <p:cNvPr id="8" name="Graphic 7" descr="Questions with solid fill">
            <a:extLst>
              <a:ext uri="{FF2B5EF4-FFF2-40B4-BE49-F238E27FC236}">
                <a16:creationId xmlns:a16="http://schemas.microsoft.com/office/drawing/2014/main" xmlns="" id="{EFDEF461-AB75-421B-8847-594156C17EB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1067" y="2053368"/>
            <a:ext cx="914400" cy="914400"/>
          </a:xfrm>
          <a:prstGeom prst="rect">
            <a:avLst/>
          </a:prstGeom>
        </p:spPr>
      </p:pic>
    </p:spTree>
    <p:extLst>
      <p:ext uri="{BB962C8B-B14F-4D97-AF65-F5344CB8AC3E}">
        <p14:creationId xmlns:p14="http://schemas.microsoft.com/office/powerpoint/2010/main" val="230916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3" y="729658"/>
            <a:ext cx="11029616" cy="988332"/>
          </a:xfrm>
        </p:spPr>
        <p:txBody>
          <a:bodyPr anchor="b">
            <a:normAutofit/>
          </a:bodyPr>
          <a:lstStyle/>
          <a:p>
            <a:r>
              <a:rPr lang="en-US" dirty="0"/>
              <a:t>Handing outliers</a:t>
            </a:r>
          </a:p>
        </p:txBody>
      </p:sp>
      <p:pic>
        <p:nvPicPr>
          <p:cNvPr id="21506" name="Picture 2">
            <a:extLst>
              <a:ext uri="{FF2B5EF4-FFF2-40B4-BE49-F238E27FC236}">
                <a16:creationId xmlns:a16="http://schemas.microsoft.com/office/drawing/2014/main" xmlns="" id="{D1BBE4AA-FF12-4649-80DE-A0543348D2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1193" y="2446137"/>
            <a:ext cx="5194767" cy="3196779"/>
          </a:xfrm>
          <a:prstGeom prst="rect">
            <a:avLst/>
          </a:prstGeom>
          <a:solidFill>
            <a:srgbClr val="FFFFFF"/>
          </a:solidFill>
        </p:spPr>
      </p:pic>
      <p:pic>
        <p:nvPicPr>
          <p:cNvPr id="21508" name="Picture 4">
            <a:extLst>
              <a:ext uri="{FF2B5EF4-FFF2-40B4-BE49-F238E27FC236}">
                <a16:creationId xmlns:a16="http://schemas.microsoft.com/office/drawing/2014/main" xmlns="" id="{830AFAB7-2846-490C-AE53-1C08B179FF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6039" y="2547211"/>
            <a:ext cx="5194769" cy="2994631"/>
          </a:xfrm>
          <a:prstGeom prst="rect">
            <a:avLst/>
          </a:prstGeom>
          <a:solidFill>
            <a:srgbClr val="FFFFFF"/>
          </a:solidFill>
        </p:spPr>
      </p:pic>
    </p:spTree>
    <p:extLst>
      <p:ext uri="{BB962C8B-B14F-4D97-AF65-F5344CB8AC3E}">
        <p14:creationId xmlns:p14="http://schemas.microsoft.com/office/powerpoint/2010/main" val="3876045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nchor="b">
            <a:normAutofit/>
          </a:bodyPr>
          <a:lstStyle/>
          <a:p>
            <a:r>
              <a:rPr lang="en-US" dirty="0"/>
              <a:t>Moving average</a:t>
            </a:r>
          </a:p>
        </p:txBody>
      </p:sp>
      <p:pic>
        <p:nvPicPr>
          <p:cNvPr id="20482" name="Picture 2">
            <a:extLst>
              <a:ext uri="{FF2B5EF4-FFF2-40B4-BE49-F238E27FC236}">
                <a16:creationId xmlns:a16="http://schemas.microsoft.com/office/drawing/2014/main" xmlns="" id="{11F41808-ACF4-47F7-989E-3897AF93E4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79806" y="1953033"/>
            <a:ext cx="8821494" cy="4587177"/>
          </a:xfrm>
          <a:prstGeom prst="rect">
            <a:avLst/>
          </a:prstGeom>
          <a:solidFill>
            <a:srgbClr val="FFFFFF"/>
          </a:solidFill>
        </p:spPr>
      </p:pic>
    </p:spTree>
    <p:extLst>
      <p:ext uri="{BB962C8B-B14F-4D97-AF65-F5344CB8AC3E}">
        <p14:creationId xmlns:p14="http://schemas.microsoft.com/office/powerpoint/2010/main" val="2341143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nchor="b">
            <a:normAutofit/>
          </a:bodyPr>
          <a:lstStyle/>
          <a:p>
            <a:r>
              <a:rPr lang="en-US" dirty="0"/>
              <a:t>Simple exponential smoothing</a:t>
            </a:r>
          </a:p>
        </p:txBody>
      </p:sp>
      <p:pic>
        <p:nvPicPr>
          <p:cNvPr id="19458" name="Picture 2">
            <a:extLst>
              <a:ext uri="{FF2B5EF4-FFF2-40B4-BE49-F238E27FC236}">
                <a16:creationId xmlns:a16="http://schemas.microsoft.com/office/drawing/2014/main" xmlns="" id="{D7979555-8B27-461A-B589-1F5B3FEF64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2962" y="2083157"/>
            <a:ext cx="10894571" cy="4303355"/>
          </a:xfrm>
          <a:prstGeom prst="rect">
            <a:avLst/>
          </a:prstGeom>
          <a:solidFill>
            <a:srgbClr val="FFFFFF"/>
          </a:solidFill>
        </p:spPr>
      </p:pic>
    </p:spTree>
    <p:extLst>
      <p:ext uri="{BB962C8B-B14F-4D97-AF65-F5344CB8AC3E}">
        <p14:creationId xmlns:p14="http://schemas.microsoft.com/office/powerpoint/2010/main" val="3289133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lstStyle/>
          <a:p>
            <a:r>
              <a:rPr lang="en-US" dirty="0"/>
              <a:t>Double exponential smoothing</a:t>
            </a:r>
          </a:p>
        </p:txBody>
      </p:sp>
      <p:pic>
        <p:nvPicPr>
          <p:cNvPr id="18434" name="Picture 2">
            <a:extLst>
              <a:ext uri="{FF2B5EF4-FFF2-40B4-BE49-F238E27FC236}">
                <a16:creationId xmlns:a16="http://schemas.microsoft.com/office/drawing/2014/main" xmlns="" id="{FA2D2F62-26C4-4FEE-ADDD-C76C7C93F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14" y="2064798"/>
            <a:ext cx="11234571" cy="4390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223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nchor="b">
            <a:normAutofit/>
          </a:bodyPr>
          <a:lstStyle/>
          <a:p>
            <a:r>
              <a:rPr lang="en-US" dirty="0"/>
              <a:t>Triple exponential smoothing</a:t>
            </a:r>
          </a:p>
        </p:txBody>
      </p:sp>
      <p:pic>
        <p:nvPicPr>
          <p:cNvPr id="17412" name="Picture 4">
            <a:extLst>
              <a:ext uri="{FF2B5EF4-FFF2-40B4-BE49-F238E27FC236}">
                <a16:creationId xmlns:a16="http://schemas.microsoft.com/office/drawing/2014/main" xmlns="" id="{455D0B8B-8191-4C75-9745-AADF225D59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2106" y="2212275"/>
            <a:ext cx="9427788" cy="4383921"/>
          </a:xfrm>
          <a:prstGeom prst="rect">
            <a:avLst/>
          </a:prstGeom>
          <a:solidFill>
            <a:srgbClr val="FFFFFF"/>
          </a:solidFill>
        </p:spPr>
      </p:pic>
    </p:spTree>
    <p:extLst>
      <p:ext uri="{BB962C8B-B14F-4D97-AF65-F5344CB8AC3E}">
        <p14:creationId xmlns:p14="http://schemas.microsoft.com/office/powerpoint/2010/main" val="1634961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3" y="729658"/>
            <a:ext cx="11029616" cy="988332"/>
          </a:xfrm>
        </p:spPr>
        <p:txBody>
          <a:bodyPr anchor="b">
            <a:normAutofit/>
          </a:bodyPr>
          <a:lstStyle/>
          <a:p>
            <a:r>
              <a:rPr lang="en-US" dirty="0"/>
              <a:t>Comparing results of moving average and exponential smoothing models</a:t>
            </a:r>
          </a:p>
        </p:txBody>
      </p:sp>
      <p:pic>
        <p:nvPicPr>
          <p:cNvPr id="25604" name="Picture 4">
            <a:extLst>
              <a:ext uri="{FF2B5EF4-FFF2-40B4-BE49-F238E27FC236}">
                <a16:creationId xmlns:a16="http://schemas.microsoft.com/office/drawing/2014/main" xmlns="" id="{30771D6B-68D6-473B-A261-1146790EDB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567" r="1" b="14853"/>
          <a:stretch/>
        </p:blipFill>
        <p:spPr bwMode="auto">
          <a:xfrm>
            <a:off x="581193" y="2228003"/>
            <a:ext cx="5194767" cy="3633047"/>
          </a:xfrm>
          <a:prstGeom prst="rect">
            <a:avLst/>
          </a:prstGeom>
          <a:solidFill>
            <a:srgbClr val="FFFFFF"/>
          </a:solidFill>
        </p:spPr>
      </p:pic>
      <p:pic>
        <p:nvPicPr>
          <p:cNvPr id="25608" name="Picture 8">
            <a:extLst>
              <a:ext uri="{FF2B5EF4-FFF2-40B4-BE49-F238E27FC236}">
                <a16:creationId xmlns:a16="http://schemas.microsoft.com/office/drawing/2014/main" xmlns="" id="{E2EA6BAE-CF60-4198-92BE-D7480D2B5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70903"/>
            <a:ext cx="5629044" cy="23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094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nchor="b">
            <a:normAutofit/>
          </a:bodyPr>
          <a:lstStyle/>
          <a:p>
            <a:r>
              <a:rPr lang="en-US" dirty="0"/>
              <a:t>Sarima</a:t>
            </a:r>
          </a:p>
        </p:txBody>
      </p:sp>
      <p:pic>
        <p:nvPicPr>
          <p:cNvPr id="3" name="Picture 2">
            <a:extLst>
              <a:ext uri="{FF2B5EF4-FFF2-40B4-BE49-F238E27FC236}">
                <a16:creationId xmlns:a16="http://schemas.microsoft.com/office/drawing/2014/main" xmlns="" id="{5589A4A4-0C62-496E-BECB-4EA03D1E8561}"/>
              </a:ext>
            </a:extLst>
          </p:cNvPr>
          <p:cNvPicPr>
            <a:picLocks noChangeAspect="1"/>
          </p:cNvPicPr>
          <p:nvPr/>
        </p:nvPicPr>
        <p:blipFill>
          <a:blip r:embed="rId2"/>
          <a:stretch>
            <a:fillRect/>
          </a:stretch>
        </p:blipFill>
        <p:spPr>
          <a:xfrm>
            <a:off x="581192" y="2019464"/>
            <a:ext cx="9126224" cy="4420217"/>
          </a:xfrm>
          <a:prstGeom prst="rect">
            <a:avLst/>
          </a:prstGeom>
        </p:spPr>
      </p:pic>
    </p:spTree>
    <p:extLst>
      <p:ext uri="{BB962C8B-B14F-4D97-AF65-F5344CB8AC3E}">
        <p14:creationId xmlns:p14="http://schemas.microsoft.com/office/powerpoint/2010/main" val="98067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nchor="b">
            <a:normAutofit/>
          </a:bodyPr>
          <a:lstStyle/>
          <a:p>
            <a:r>
              <a:rPr lang="en-US" dirty="0"/>
              <a:t>SARIMA Results Diagnostic</a:t>
            </a:r>
          </a:p>
        </p:txBody>
      </p:sp>
      <p:pic>
        <p:nvPicPr>
          <p:cNvPr id="22530" name="Picture 2">
            <a:extLst>
              <a:ext uri="{FF2B5EF4-FFF2-40B4-BE49-F238E27FC236}">
                <a16:creationId xmlns:a16="http://schemas.microsoft.com/office/drawing/2014/main" xmlns="" id="{34083252-7B44-4B69-A90C-7E3196A9F4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44871" y="2226563"/>
            <a:ext cx="8699292" cy="3958179"/>
          </a:xfrm>
          <a:prstGeom prst="rect">
            <a:avLst/>
          </a:prstGeom>
          <a:solidFill>
            <a:srgbClr val="FFFFFF"/>
          </a:solidFill>
        </p:spPr>
      </p:pic>
    </p:spTree>
    <p:extLst>
      <p:ext uri="{BB962C8B-B14F-4D97-AF65-F5344CB8AC3E}">
        <p14:creationId xmlns:p14="http://schemas.microsoft.com/office/powerpoint/2010/main" val="144196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nchor="b">
            <a:normAutofit/>
          </a:bodyPr>
          <a:lstStyle/>
          <a:p>
            <a:r>
              <a:rPr lang="en-US" dirty="0"/>
              <a:t>SARIMA Forecasting results of existing data</a:t>
            </a:r>
          </a:p>
        </p:txBody>
      </p:sp>
      <p:pic>
        <p:nvPicPr>
          <p:cNvPr id="26626" name="Picture 2" descr="Chart, line chart&#10;&#10;Description automatically generated">
            <a:extLst>
              <a:ext uri="{FF2B5EF4-FFF2-40B4-BE49-F238E27FC236}">
                <a16:creationId xmlns:a16="http://schemas.microsoft.com/office/drawing/2014/main" xmlns="" id="{F87CA3C3-CC4D-45A9-9C88-511FC95D8D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1192" y="2545025"/>
            <a:ext cx="11029615" cy="3226163"/>
          </a:xfrm>
          <a:prstGeom prst="rect">
            <a:avLst/>
          </a:prstGeom>
          <a:solidFill>
            <a:srgbClr val="FFFFFF"/>
          </a:solidFill>
        </p:spPr>
      </p:pic>
    </p:spTree>
    <p:extLst>
      <p:ext uri="{BB962C8B-B14F-4D97-AF65-F5344CB8AC3E}">
        <p14:creationId xmlns:p14="http://schemas.microsoft.com/office/powerpoint/2010/main" val="4039042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nchor="b">
            <a:normAutofit/>
          </a:bodyPr>
          <a:lstStyle/>
          <a:p>
            <a:r>
              <a:rPr lang="en-US" dirty="0"/>
              <a:t>SARIMA Forecasting results of future data (12 steps)</a:t>
            </a:r>
          </a:p>
        </p:txBody>
      </p:sp>
      <p:pic>
        <p:nvPicPr>
          <p:cNvPr id="27650" name="Picture 2">
            <a:extLst>
              <a:ext uri="{FF2B5EF4-FFF2-40B4-BE49-F238E27FC236}">
                <a16:creationId xmlns:a16="http://schemas.microsoft.com/office/drawing/2014/main" xmlns="" id="{5A475B91-9AF3-41D1-BF4A-B9391C42C7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2892" y="2340864"/>
            <a:ext cx="9086215" cy="3634486"/>
          </a:xfrm>
          <a:prstGeom prst="rect">
            <a:avLst/>
          </a:prstGeom>
          <a:solidFill>
            <a:srgbClr val="FFFFFF"/>
          </a:solidFill>
        </p:spPr>
      </p:pic>
    </p:spTree>
    <p:extLst>
      <p:ext uri="{BB962C8B-B14F-4D97-AF65-F5344CB8AC3E}">
        <p14:creationId xmlns:p14="http://schemas.microsoft.com/office/powerpoint/2010/main" val="33232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342900" lvl="0" indent="-342900" algn="jus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Market Basket Analysis to make a recommendation system for an e-commerce website and to help retail store with its product placement to increase sales.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Customer Segmentation i.e., categorizing the customer based on RFM score to find loyal customers and to find the potential customers churn with the help of RFM Analysis.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Sales Forecasting to understand the business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Analytical Reporting to analyze business data with the help of business intelligence dashboards and visualizations to display the businesses key performance indicators (KPIs), to assess performance measures and generate actionable insights.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tle 3"/>
          <p:cNvSpPr>
            <a:spLocks noGrp="1"/>
          </p:cNvSpPr>
          <p:nvPr>
            <p:ph type="title"/>
          </p:nvPr>
        </p:nvSpPr>
        <p:spPr/>
        <p:txBody>
          <a:bodyPr/>
          <a:lstStyle/>
          <a:p>
            <a:pPr lvl="0"/>
            <a:r>
              <a:rPr lang="en-CA" dirty="0"/>
              <a:t>Analytical Goals</a:t>
            </a:r>
            <a:endParaRPr lang="en-US" dirty="0"/>
          </a:p>
        </p:txBody>
      </p:sp>
      <p:pic>
        <p:nvPicPr>
          <p:cNvPr id="6" name="Graphic 5" descr="Bullseye with solid fill">
            <a:extLst>
              <a:ext uri="{FF2B5EF4-FFF2-40B4-BE49-F238E27FC236}">
                <a16:creationId xmlns:a16="http://schemas.microsoft.com/office/drawing/2014/main" xmlns="" id="{6CE3149F-B14A-4831-87ED-C45BCE0557DF}"/>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p:blipFill>
        <p:spPr>
          <a:xfrm>
            <a:off x="767857" y="2190528"/>
            <a:ext cx="914400" cy="914400"/>
          </a:xfrm>
          <a:prstGeom prst="rect">
            <a:avLst/>
          </a:prstGeom>
        </p:spPr>
      </p:pic>
    </p:spTree>
    <p:extLst>
      <p:ext uri="{BB962C8B-B14F-4D97-AF65-F5344CB8AC3E}">
        <p14:creationId xmlns:p14="http://schemas.microsoft.com/office/powerpoint/2010/main" val="2115333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nchor="b">
            <a:normAutofit/>
          </a:bodyPr>
          <a:lstStyle/>
          <a:p>
            <a:r>
              <a:rPr lang="en-US" dirty="0"/>
              <a:t>Facebook prophet </a:t>
            </a:r>
            <a:r>
              <a:rPr lang="en-US" dirty="0" err="1"/>
              <a:t>rESULTS</a:t>
            </a:r>
            <a:endParaRPr lang="en-US" dirty="0"/>
          </a:p>
        </p:txBody>
      </p:sp>
      <p:pic>
        <p:nvPicPr>
          <p:cNvPr id="31746" name="Picture 2">
            <a:extLst>
              <a:ext uri="{FF2B5EF4-FFF2-40B4-BE49-F238E27FC236}">
                <a16:creationId xmlns:a16="http://schemas.microsoft.com/office/drawing/2014/main" xmlns="" id="{4D76A5D0-7781-4264-AA46-8254526857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4962" y="2340864"/>
            <a:ext cx="5862074" cy="3634486"/>
          </a:xfrm>
          <a:prstGeom prst="rect">
            <a:avLst/>
          </a:prstGeom>
          <a:solidFill>
            <a:srgbClr val="FFFFFF"/>
          </a:solidFill>
        </p:spPr>
      </p:pic>
    </p:spTree>
    <p:extLst>
      <p:ext uri="{BB962C8B-B14F-4D97-AF65-F5344CB8AC3E}">
        <p14:creationId xmlns:p14="http://schemas.microsoft.com/office/powerpoint/2010/main" val="2190374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DB407DDF-BC21-4F36-87DF-2D5A5634D7F5}"/>
              </a:ext>
            </a:extLst>
          </p:cNvPr>
          <p:cNvSpPr>
            <a:spLocks noGrp="1"/>
          </p:cNvSpPr>
          <p:nvPr>
            <p:ph type="title"/>
          </p:nvPr>
        </p:nvSpPr>
        <p:spPr>
          <a:xfrm>
            <a:off x="581192" y="702156"/>
            <a:ext cx="11029616" cy="1188720"/>
          </a:xfrm>
        </p:spPr>
        <p:txBody>
          <a:bodyPr anchor="b">
            <a:normAutofit/>
          </a:bodyPr>
          <a:lstStyle/>
          <a:p>
            <a:r>
              <a:rPr lang="en-US" dirty="0"/>
              <a:t>Facebook prophet </a:t>
            </a:r>
            <a:r>
              <a:rPr lang="en-US" dirty="0" err="1"/>
              <a:t>rESULTS</a:t>
            </a:r>
            <a:endParaRPr lang="en-US" dirty="0"/>
          </a:p>
        </p:txBody>
      </p:sp>
      <p:pic>
        <p:nvPicPr>
          <p:cNvPr id="30722" name="Picture 2">
            <a:extLst>
              <a:ext uri="{FF2B5EF4-FFF2-40B4-BE49-F238E27FC236}">
                <a16:creationId xmlns:a16="http://schemas.microsoft.com/office/drawing/2014/main" xmlns="" id="{7BBAC741-D693-4083-A77F-C9DCBA5667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1583" y="2340864"/>
            <a:ext cx="5548833" cy="3634486"/>
          </a:xfrm>
          <a:prstGeom prst="rect">
            <a:avLst/>
          </a:prstGeom>
          <a:solidFill>
            <a:srgbClr val="FFFFFF"/>
          </a:solidFill>
        </p:spPr>
      </p:pic>
    </p:spTree>
    <p:extLst>
      <p:ext uri="{BB962C8B-B14F-4D97-AF65-F5344CB8AC3E}">
        <p14:creationId xmlns:p14="http://schemas.microsoft.com/office/powerpoint/2010/main" val="1582943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69E923E-324A-4FD3-9D18-BA209065F64E}"/>
              </a:ext>
            </a:extLst>
          </p:cNvPr>
          <p:cNvSpPr>
            <a:spLocks noGrp="1"/>
          </p:cNvSpPr>
          <p:nvPr>
            <p:ph type="title"/>
          </p:nvPr>
        </p:nvSpPr>
        <p:spPr>
          <a:xfrm>
            <a:off x="575894" y="729658"/>
            <a:ext cx="11029616" cy="988332"/>
          </a:xfrm>
        </p:spPr>
        <p:txBody>
          <a:bodyPr anchor="b">
            <a:normAutofit/>
          </a:bodyPr>
          <a:lstStyle/>
          <a:p>
            <a:r>
              <a:rPr lang="en-US" dirty="0"/>
              <a:t>Tableau visualization</a:t>
            </a:r>
            <a:endParaRPr lang="en-CA" dirty="0"/>
          </a:p>
        </p:txBody>
      </p:sp>
      <p:pic>
        <p:nvPicPr>
          <p:cNvPr id="8" name="Picture 5" descr="Sample being pipetted into a petri dish">
            <a:extLst>
              <a:ext uri="{FF2B5EF4-FFF2-40B4-BE49-F238E27FC236}">
                <a16:creationId xmlns:a16="http://schemas.microsoft.com/office/drawing/2014/main" xmlns="" id="{0E600D3B-4885-4C3D-8B6F-810A05C11E71}"/>
              </a:ext>
            </a:extLst>
          </p:cNvPr>
          <p:cNvPicPr>
            <a:picLocks noChangeAspect="1"/>
          </p:cNvPicPr>
          <p:nvPr/>
        </p:nvPicPr>
        <p:blipFill rotWithShape="1">
          <a:blip r:embed="rId2"/>
          <a:srcRect t="46706" b="35597"/>
          <a:stretch/>
        </p:blipFill>
        <p:spPr>
          <a:xfrm>
            <a:off x="20" y="5245130"/>
            <a:ext cx="12191980" cy="1612870"/>
          </a:xfrm>
          <a:prstGeom prst="rect">
            <a:avLst/>
          </a:prstGeom>
          <a:noFill/>
        </p:spPr>
      </p:pic>
    </p:spTree>
    <p:extLst>
      <p:ext uri="{BB962C8B-B14F-4D97-AF65-F5344CB8AC3E}">
        <p14:creationId xmlns:p14="http://schemas.microsoft.com/office/powerpoint/2010/main" val="2541364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911110" y="748522"/>
            <a:ext cx="10478962" cy="5715798"/>
          </a:xfrm>
          <a:prstGeom prst="rect">
            <a:avLst/>
          </a:prstGeom>
        </p:spPr>
      </p:pic>
    </p:spTree>
    <p:extLst>
      <p:ext uri="{BB962C8B-B14F-4D97-AF65-F5344CB8AC3E}">
        <p14:creationId xmlns:p14="http://schemas.microsoft.com/office/powerpoint/2010/main" val="1485490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3581" y="655093"/>
            <a:ext cx="9648967" cy="6100549"/>
          </a:xfrm>
          <a:prstGeom prst="rect">
            <a:avLst/>
          </a:prstGeom>
        </p:spPr>
      </p:pic>
    </p:spTree>
    <p:extLst>
      <p:ext uri="{BB962C8B-B14F-4D97-AF65-F5344CB8AC3E}">
        <p14:creationId xmlns:p14="http://schemas.microsoft.com/office/powerpoint/2010/main" val="2741284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3704" y="668739"/>
            <a:ext cx="10090290" cy="5998191"/>
          </a:xfrm>
          <a:prstGeom prst="rect">
            <a:avLst/>
          </a:prstGeom>
        </p:spPr>
      </p:pic>
    </p:spTree>
    <p:extLst>
      <p:ext uri="{BB962C8B-B14F-4D97-AF65-F5344CB8AC3E}">
        <p14:creationId xmlns:p14="http://schemas.microsoft.com/office/powerpoint/2010/main" val="553923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8423" y="593904"/>
            <a:ext cx="9880979" cy="6066203"/>
          </a:xfrm>
          <a:prstGeom prst="rect">
            <a:avLst/>
          </a:prstGeom>
        </p:spPr>
      </p:pic>
    </p:spTree>
    <p:extLst>
      <p:ext uri="{BB962C8B-B14F-4D97-AF65-F5344CB8AC3E}">
        <p14:creationId xmlns:p14="http://schemas.microsoft.com/office/powerpoint/2010/main" val="1563653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55595" y="878813"/>
            <a:ext cx="9785444" cy="5668887"/>
          </a:xfrm>
          <a:prstGeom prst="rect">
            <a:avLst/>
          </a:prstGeom>
        </p:spPr>
      </p:pic>
    </p:spTree>
    <p:extLst>
      <p:ext uri="{BB962C8B-B14F-4D97-AF65-F5344CB8AC3E}">
        <p14:creationId xmlns:p14="http://schemas.microsoft.com/office/powerpoint/2010/main" val="846887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0687" y="839565"/>
            <a:ext cx="8338782" cy="5797570"/>
          </a:xfrm>
          <a:prstGeom prst="rect">
            <a:avLst/>
          </a:prstGeom>
        </p:spPr>
      </p:pic>
    </p:spTree>
    <p:extLst>
      <p:ext uri="{BB962C8B-B14F-4D97-AF65-F5344CB8AC3E}">
        <p14:creationId xmlns:p14="http://schemas.microsoft.com/office/powerpoint/2010/main" val="1691305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7857" y="2647728"/>
            <a:ext cx="3031852" cy="1722419"/>
          </a:xfrm>
        </p:spPr>
        <p:txBody>
          <a:bodyPr anchor="ctr">
            <a:normAutofit/>
          </a:bodyPr>
          <a:lstStyle/>
          <a:p>
            <a:r>
              <a:rPr lang="en-US" dirty="0"/>
              <a:t>References</a:t>
            </a:r>
          </a:p>
        </p:txBody>
      </p:sp>
      <p:sp>
        <p:nvSpPr>
          <p:cNvPr id="6" name="Content Placeholder 5"/>
          <p:cNvSpPr>
            <a:spLocks noGrp="1"/>
          </p:cNvSpPr>
          <p:nvPr>
            <p:ph idx="1"/>
          </p:nvPr>
        </p:nvSpPr>
        <p:spPr>
          <a:xfrm>
            <a:off x="4900928" y="1179829"/>
            <a:ext cx="6650991" cy="4658216"/>
          </a:xfrm>
        </p:spPr>
        <p:txBody>
          <a:bodyPr anchor="ctr">
            <a:normAutofit/>
          </a:bodyPr>
          <a:lstStyle/>
          <a:p>
            <a:r>
              <a:rPr lang="en-CA" u="sng" dirty="0">
                <a:effectLst/>
                <a:hlinkClick r:id="rId3">
                  <a:extLst>
                    <a:ext uri="{A12FA001-AC4F-418D-AE19-62706E023703}">
                      <ahyp:hlinkClr xmlns:ahyp="http://schemas.microsoft.com/office/drawing/2018/hyperlinkcolor" xmlns="" val="tx"/>
                    </a:ext>
                  </a:extLst>
                </a:hlinkClick>
              </a:rPr>
              <a:t>https://www.strategytitan.com/blog/titanized-real-world-dataset-to-develop-your-analytics-muscle</a:t>
            </a:r>
            <a:endParaRPr lang="en-CA" u="sng" dirty="0">
              <a:effectLst/>
            </a:endParaRPr>
          </a:p>
        </p:txBody>
      </p:sp>
    </p:spTree>
    <p:extLst>
      <p:ext uri="{BB962C8B-B14F-4D97-AF65-F5344CB8AC3E}">
        <p14:creationId xmlns:p14="http://schemas.microsoft.com/office/powerpoint/2010/main" val="300983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53504" y="705871"/>
            <a:ext cx="7719225" cy="5446258"/>
          </a:xfrm>
        </p:spPr>
        <p:txBody>
          <a:bodyPr>
            <a:normAutofit/>
          </a:bodyPr>
          <a:lstStyle/>
          <a:p>
            <a:pPr>
              <a:lnSpc>
                <a:spcPct val="107000"/>
              </a:lnSpc>
              <a:spcAft>
                <a:spcPts val="800"/>
              </a:spcAft>
            </a:pPr>
            <a:r>
              <a:rPr lang="en-CA" sz="1800" b="1" dirty="0">
                <a:effectLst/>
                <a:latin typeface="Calibri" panose="020F0502020204030204" pitchFamily="34" charset="0"/>
                <a:ea typeface="Calibri" panose="020F0502020204030204" pitchFamily="34" charset="0"/>
                <a:cs typeface="Calibri" panose="020F0502020204030204" pitchFamily="34" charset="0"/>
              </a:rPr>
              <a:t>Consent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1" dirty="0">
                <a:effectLst/>
                <a:latin typeface="Calibri" panose="020F0502020204030204" pitchFamily="34" charset="0"/>
                <a:ea typeface="Calibri" panose="020F0502020204030204" pitchFamily="34" charset="0"/>
                <a:cs typeface="Calibri" panose="020F0502020204030204" pitchFamily="34" charset="0"/>
              </a:rPr>
              <a:t>Clarity</a:t>
            </a:r>
          </a:p>
          <a:p>
            <a:pPr>
              <a:lnSpc>
                <a:spcPct val="107000"/>
              </a:lnSpc>
              <a:spcAft>
                <a:spcPts val="800"/>
              </a:spcAft>
            </a:pPr>
            <a:r>
              <a:rPr lang="en-CA" sz="1800" b="1" dirty="0">
                <a:effectLst/>
                <a:latin typeface="Calibri" panose="020F0502020204030204" pitchFamily="34" charset="0"/>
                <a:ea typeface="Calibri" panose="020F0502020204030204" pitchFamily="34" charset="0"/>
                <a:cs typeface="Calibri" panose="020F0502020204030204" pitchFamily="34" charset="0"/>
              </a:rPr>
              <a:t>Consistency</a:t>
            </a:r>
          </a:p>
          <a:p>
            <a:pPr>
              <a:lnSpc>
                <a:spcPct val="107000"/>
              </a:lnSpc>
              <a:spcAft>
                <a:spcPts val="800"/>
              </a:spcAft>
            </a:pPr>
            <a:r>
              <a:rPr lang="en-CA" sz="1800" b="1" dirty="0">
                <a:effectLst/>
                <a:latin typeface="Calibri" panose="020F0502020204030204" pitchFamily="34" charset="0"/>
                <a:ea typeface="Calibri" panose="020F0502020204030204" pitchFamily="34" charset="0"/>
                <a:cs typeface="Calibri" panose="020F0502020204030204" pitchFamily="34" charset="0"/>
              </a:rPr>
              <a:t>Control</a:t>
            </a:r>
          </a:p>
          <a:p>
            <a:pPr>
              <a:lnSpc>
                <a:spcPct val="107000"/>
              </a:lnSpc>
              <a:spcAft>
                <a:spcPts val="800"/>
              </a:spcAft>
            </a:pPr>
            <a:r>
              <a:rPr lang="en-CA" sz="1800" b="1" dirty="0">
                <a:effectLst/>
                <a:latin typeface="Calibri" panose="020F0502020204030204" pitchFamily="34" charset="0"/>
                <a:ea typeface="Calibri" panose="020F0502020204030204" pitchFamily="34" charset="0"/>
                <a:cs typeface="Calibri" panose="020F0502020204030204" pitchFamily="34" charset="0"/>
              </a:rPr>
              <a:t>Consequences</a:t>
            </a:r>
          </a:p>
          <a:p>
            <a:pPr marL="0" indent="0" algn="just">
              <a:lnSpc>
                <a:spcPct val="107000"/>
              </a:lnSpc>
              <a:spcAft>
                <a:spcPts val="800"/>
              </a:spcAft>
              <a:buNone/>
            </a:pPr>
            <a:r>
              <a:rPr lang="en-CA" sz="1800" b="1" dirty="0">
                <a:effectLst/>
                <a:latin typeface="Calibri" panose="020F0502020204030204" pitchFamily="34" charset="0"/>
                <a:ea typeface="Calibri" panose="020F0502020204030204" pitchFamily="34" charset="0"/>
                <a:cs typeface="Calibri" panose="020F0502020204030204" pitchFamily="34" charset="0"/>
              </a:rPr>
              <a:t>Licence to use the data:</a:t>
            </a:r>
            <a:r>
              <a:rPr lang="en-CA" sz="1800" dirty="0">
                <a:effectLst/>
                <a:latin typeface="Calibri" panose="020F0502020204030204" pitchFamily="34" charset="0"/>
                <a:ea typeface="Calibri" panose="020F0502020204030204" pitchFamily="34" charset="0"/>
                <a:cs typeface="Calibri" panose="020F0502020204030204" pitchFamily="34" charset="0"/>
              </a:rPr>
              <a:t> We have proper consent of using data as this data is publicly available on Strategy Titan’s website and the publisher has mentioned on their website that this dataset is available for your practice to build our “business and financial” centric data and analytical muscle.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4" name="Title 3"/>
          <p:cNvSpPr>
            <a:spLocks noGrp="1"/>
          </p:cNvSpPr>
          <p:nvPr>
            <p:ph type="title"/>
          </p:nvPr>
        </p:nvSpPr>
        <p:spPr>
          <a:xfrm>
            <a:off x="767857" y="2647728"/>
            <a:ext cx="3247552" cy="1722419"/>
          </a:xfrm>
        </p:spPr>
        <p:txBody>
          <a:bodyPr/>
          <a:lstStyle/>
          <a:p>
            <a:r>
              <a:rPr lang="en-CA" dirty="0"/>
              <a:t>Ethical Principles</a:t>
            </a:r>
          </a:p>
        </p:txBody>
      </p:sp>
      <p:pic>
        <p:nvPicPr>
          <p:cNvPr id="3" name="Graphic 2" descr="Security camera with solid fill">
            <a:extLst>
              <a:ext uri="{FF2B5EF4-FFF2-40B4-BE49-F238E27FC236}">
                <a16:creationId xmlns:a16="http://schemas.microsoft.com/office/drawing/2014/main" xmlns="" id="{D714A445-3C70-4AD2-A843-54F4655B027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67857" y="2001129"/>
            <a:ext cx="914400" cy="914400"/>
          </a:xfrm>
          <a:prstGeom prst="rect">
            <a:avLst/>
          </a:prstGeom>
        </p:spPr>
      </p:pic>
    </p:spTree>
    <p:extLst>
      <p:ext uri="{BB962C8B-B14F-4D97-AF65-F5344CB8AC3E}">
        <p14:creationId xmlns:p14="http://schemas.microsoft.com/office/powerpoint/2010/main" val="4229572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Video 27" descr="Background pattern&#10;&#10;Description automatically generated">
            <a:extLst>
              <a:ext uri="{FF2B5EF4-FFF2-40B4-BE49-F238E27FC236}">
                <a16:creationId xmlns:a16="http://schemas.microsoft.com/office/drawing/2014/main" xmlns="" id="{01D31969-66FA-4600-B0E7-16CAD196E4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0453" r="34735" b="-1"/>
          <a:stretch/>
        </p:blipFill>
        <p:spPr>
          <a:xfrm>
            <a:off x="0" y="9664"/>
            <a:ext cx="4232275" cy="6838671"/>
          </a:xfrm>
          <a:prstGeom prst="rect">
            <a:avLst/>
          </a:prstGeom>
          <a:noFill/>
        </p:spPr>
      </p:pic>
      <p:sp>
        <p:nvSpPr>
          <p:cNvPr id="8" name="Title 7"/>
          <p:cNvSpPr>
            <a:spLocks noGrp="1"/>
          </p:cNvSpPr>
          <p:nvPr>
            <p:ph type="title"/>
          </p:nvPr>
        </p:nvSpPr>
        <p:spPr>
          <a:xfrm>
            <a:off x="4900927" y="709565"/>
            <a:ext cx="6650991" cy="699407"/>
          </a:xfrm>
        </p:spPr>
        <p:txBody>
          <a:bodyPr anchor="b">
            <a:normAutofit/>
          </a:bodyPr>
          <a:lstStyle/>
          <a:p>
            <a:r>
              <a:rPr lang="en-US" dirty="0"/>
              <a:t>Thank you</a:t>
            </a:r>
          </a:p>
        </p:txBody>
      </p:sp>
      <p:sp>
        <p:nvSpPr>
          <p:cNvPr id="9" name="Subtitle 8"/>
          <p:cNvSpPr>
            <a:spLocks noGrp="1"/>
          </p:cNvSpPr>
          <p:nvPr>
            <p:ph idx="1"/>
          </p:nvPr>
        </p:nvSpPr>
        <p:spPr>
          <a:xfrm>
            <a:off x="4900927" y="2308106"/>
            <a:ext cx="6650991" cy="4205188"/>
          </a:xfrm>
        </p:spPr>
        <p:txBody>
          <a:bodyPr anchor="t">
            <a:normAutofit/>
          </a:bodyPr>
          <a:lstStyle/>
          <a:p>
            <a:r>
              <a:rPr lang="en-US" dirty="0"/>
              <a:t>Kushal Patel 		(0746803)</a:t>
            </a:r>
          </a:p>
          <a:p>
            <a:r>
              <a:rPr lang="en-US" dirty="0"/>
              <a:t>Viraj Modi 		(0748396)</a:t>
            </a:r>
          </a:p>
          <a:p>
            <a:r>
              <a:rPr lang="en-US" dirty="0"/>
              <a:t>Vishakha Parab 	(0754312)</a:t>
            </a:r>
          </a:p>
        </p:txBody>
      </p:sp>
      <p:sp>
        <p:nvSpPr>
          <p:cNvPr id="6" name="Title 7">
            <a:extLst>
              <a:ext uri="{FF2B5EF4-FFF2-40B4-BE49-F238E27FC236}">
                <a16:creationId xmlns:a16="http://schemas.microsoft.com/office/drawing/2014/main" xmlns="" id="{150B9AA6-7F76-4F87-B565-3A0441140636}"/>
              </a:ext>
            </a:extLst>
          </p:cNvPr>
          <p:cNvSpPr txBox="1">
            <a:spLocks/>
          </p:cNvSpPr>
          <p:nvPr/>
        </p:nvSpPr>
        <p:spPr>
          <a:xfrm>
            <a:off x="4933752" y="1283153"/>
            <a:ext cx="6650991" cy="699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Group 7</a:t>
            </a:r>
          </a:p>
        </p:txBody>
      </p:sp>
    </p:spTree>
    <p:extLst>
      <p:ext uri="{BB962C8B-B14F-4D97-AF65-F5344CB8AC3E}">
        <p14:creationId xmlns:p14="http://schemas.microsoft.com/office/powerpoint/2010/main" val="9259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100000">
                <p:cTn id="12" repeatCount="indefinite" fill="hold" display="0">
                  <p:stCondLst>
                    <p:cond delay="indefinite"/>
                  </p:stCondLst>
                </p:cTn>
                <p:tgtEl>
                  <p:spTgt spid="2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53504" y="705871"/>
            <a:ext cx="7719225" cy="3514437"/>
          </a:xfrm>
        </p:spPr>
        <p:txBody>
          <a:bodyPr>
            <a:normAutofit/>
          </a:bodyPr>
          <a:lstStyle/>
          <a:p>
            <a:pPr>
              <a:lnSpc>
                <a:spcPct val="107000"/>
              </a:lnSpc>
              <a:spcAft>
                <a:spcPts val="800"/>
              </a:spcAft>
            </a:pPr>
            <a:r>
              <a:rPr lang="en-CA" sz="1800" b="1" dirty="0">
                <a:effectLst/>
                <a:latin typeface="Calibri" panose="020F0502020204030204" pitchFamily="34" charset="0"/>
                <a:ea typeface="Calibri" panose="020F0502020204030204" pitchFamily="34" charset="0"/>
                <a:cs typeface="Calibri" panose="020F0502020204030204" pitchFamily="34" charset="0"/>
              </a:rPr>
              <a:t>Titanized Sales:</a:t>
            </a:r>
            <a:r>
              <a:rPr lang="en-CA" sz="1800" dirty="0">
                <a:effectLst/>
                <a:latin typeface="Calibri" panose="020F0502020204030204" pitchFamily="34" charset="0"/>
                <a:ea typeface="Calibri" panose="020F0502020204030204" pitchFamily="34" charset="0"/>
                <a:cs typeface="Calibri" panose="020F0502020204030204" pitchFamily="34" charset="0"/>
              </a:rPr>
              <a:t> Strategy Titan</a:t>
            </a:r>
          </a:p>
          <a:p>
            <a:pPr marL="324000" lvl="1" indent="0">
              <a:lnSpc>
                <a:spcPct val="107000"/>
              </a:lnSpc>
              <a:spcAft>
                <a:spcPts val="800"/>
              </a:spcAft>
              <a:buNone/>
            </a:pPr>
            <a:r>
              <a:rPr lang="en-CA" sz="1600" dirty="0">
                <a:latin typeface="Calibri" panose="020F0502020204030204" pitchFamily="34" charset="0"/>
                <a:ea typeface="Calibri" panose="020F0502020204030204" pitchFamily="34" charset="0"/>
                <a:cs typeface="Calibri" panose="020F0502020204030204" pitchFamily="34" charset="0"/>
              </a:rPr>
              <a:t>(Source: </a:t>
            </a:r>
            <a:r>
              <a:rPr lang="en-CA" sz="1600" u="sng" dirty="0">
                <a:solidFill>
                  <a:srgbClr val="0563C1"/>
                </a:solidFill>
                <a:latin typeface="Calibri" panose="020F0502020204030204" pitchFamily="34" charset="0"/>
                <a:ea typeface="Times New Roman" panose="02020603050405020304" pitchFamily="18" charset="0"/>
                <a:hlinkClick r:id="rId3"/>
              </a:rPr>
              <a:t>https://www.strategytitan.com/blog/titanized-real-world-dataset-to-develop-your-analytics-muscle</a:t>
            </a:r>
            <a:r>
              <a:rPr lang="en-CA" sz="1600" u="sng"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t>
            </a:r>
            <a:endParaRPr lang="en-CA" sz="160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 </a:t>
            </a:r>
          </a:p>
        </p:txBody>
      </p:sp>
      <p:sp>
        <p:nvSpPr>
          <p:cNvPr id="4" name="Title 3"/>
          <p:cNvSpPr>
            <a:spLocks noGrp="1"/>
          </p:cNvSpPr>
          <p:nvPr>
            <p:ph type="title"/>
          </p:nvPr>
        </p:nvSpPr>
        <p:spPr/>
        <p:txBody>
          <a:bodyPr/>
          <a:lstStyle/>
          <a:p>
            <a:pPr lvl="0"/>
            <a:r>
              <a:rPr lang="en-CA" dirty="0"/>
              <a:t>Dataset and It’s Source</a:t>
            </a:r>
          </a:p>
        </p:txBody>
      </p:sp>
      <p:pic>
        <p:nvPicPr>
          <p:cNvPr id="9" name="Graphic 8" descr="Database with solid fill">
            <a:extLst>
              <a:ext uri="{FF2B5EF4-FFF2-40B4-BE49-F238E27FC236}">
                <a16:creationId xmlns:a16="http://schemas.microsoft.com/office/drawing/2014/main" xmlns="" id="{52C31EFA-3548-4BD7-B331-D4C8953EA45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67857" y="1888588"/>
            <a:ext cx="914400" cy="914400"/>
          </a:xfrm>
          <a:prstGeom prst="rect">
            <a:avLst/>
          </a:prstGeom>
        </p:spPr>
      </p:pic>
    </p:spTree>
    <p:extLst>
      <p:ext uri="{BB962C8B-B14F-4D97-AF65-F5344CB8AC3E}">
        <p14:creationId xmlns:p14="http://schemas.microsoft.com/office/powerpoint/2010/main" val="105746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53504" y="705871"/>
            <a:ext cx="7719225" cy="5446258"/>
          </a:xfrm>
        </p:spPr>
        <p:txBody>
          <a:bodyPr>
            <a:normAutofit/>
          </a:bodyPr>
          <a:lstStyle/>
          <a:p>
            <a:pPr marL="324000" lvl="1" indent="0">
              <a:spcAft>
                <a:spcPts val="825"/>
              </a:spcAft>
              <a:buNone/>
            </a:pPr>
            <a:r>
              <a:rPr lang="en-CA" sz="2000" b="1" dirty="0">
                <a:effectLst/>
                <a:latin typeface="Calibri" panose="020F0502020204030204" pitchFamily="34" charset="0"/>
                <a:ea typeface="Times New Roman" panose="02020603050405020304" pitchFamily="18" charset="0"/>
              </a:rPr>
              <a:t>Titanized Sales (Strategy Titan):</a:t>
            </a:r>
            <a:endParaRPr lang="en-CA" sz="2000" dirty="0">
              <a:effectLst/>
              <a:latin typeface="Times New Roman" panose="02020603050405020304" pitchFamily="18" charset="0"/>
              <a:ea typeface="Times New Roman" panose="02020603050405020304" pitchFamily="18" charset="0"/>
            </a:endParaRPr>
          </a:p>
          <a:p>
            <a:pPr algn="just"/>
            <a:r>
              <a:rPr lang="en-CA" sz="1800" dirty="0">
                <a:effectLst/>
                <a:latin typeface="Calibri" panose="020F0502020204030204" pitchFamily="34" charset="0"/>
                <a:ea typeface="Times New Roman" panose="02020603050405020304" pitchFamily="18" charset="0"/>
              </a:rPr>
              <a:t>This dataset is built for making various business finance strategies by applying different analytical and machine learning techniques to improve Retail and E-commerce platforms and that is the main objective of our project. </a:t>
            </a:r>
            <a:endParaRPr lang="en-CA" sz="1800" dirty="0">
              <a:effectLst/>
              <a:latin typeface="Times New Roman" panose="02020603050405020304" pitchFamily="18" charset="0"/>
              <a:ea typeface="Times New Roman" panose="02020603050405020304" pitchFamily="18" charset="0"/>
            </a:endParaRPr>
          </a:p>
          <a:p>
            <a:pPr marL="324000" lvl="1" indent="0">
              <a:spcAft>
                <a:spcPts val="825"/>
              </a:spcAft>
              <a:buNone/>
            </a:pPr>
            <a:r>
              <a:rPr lang="en-CA" b="1" dirty="0">
                <a:effectLst/>
                <a:latin typeface="Calibri" panose="020F0502020204030204" pitchFamily="34" charset="0"/>
                <a:ea typeface="Times New Roman" panose="02020603050405020304" pitchFamily="18" charset="0"/>
              </a:rPr>
              <a:t>Usability:</a:t>
            </a:r>
            <a:endParaRPr lang="en-CA"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CA" sz="1800" dirty="0">
                <a:effectLst/>
                <a:latin typeface="Calibri" panose="020F0502020204030204" pitchFamily="34" charset="0"/>
                <a:ea typeface="Times New Roman" panose="02020603050405020304" pitchFamily="18" charset="0"/>
              </a:rPr>
              <a:t>There are approximately 1.60k rows and 24 columns in the dataset where each row represents the order placed by a customer which includes Profit Ratio, Discount, Customer demographics, product name, manufacturer name, etc. Apart from this, the other main features are freight bill, freight gain/loss, freight recovery, and channel from which customer has purchased the product. These are very crucial features for predicting inventory, finding virtual money that is residing in the data.</a:t>
            </a:r>
            <a:endParaRPr lang="en-CA" sz="18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CA" sz="1800" dirty="0">
                <a:effectLst/>
                <a:latin typeface="Calibri" panose="020F0502020204030204" pitchFamily="34" charset="0"/>
                <a:ea typeface="Times New Roman" panose="02020603050405020304" pitchFamily="18" charset="0"/>
              </a:rPr>
              <a:t>Also, with the help of this data, we will be able to achieve our other analytical goals like by using a huge amount of product details we can do basket analysis, with customer details we can do RFM analysis, future forecasting of sales, etc. Hence, we have selected this dataset.</a:t>
            </a:r>
            <a:endParaRPr lang="en-CA" sz="1800" dirty="0">
              <a:effectLst/>
              <a:latin typeface="Times New Roman" panose="02020603050405020304" pitchFamily="18" charset="0"/>
              <a:ea typeface="Times New Roman" panose="02020603050405020304" pitchFamily="18" charset="0"/>
            </a:endParaRPr>
          </a:p>
          <a:p>
            <a:pPr marL="0" indent="0">
              <a:buNone/>
            </a:pPr>
            <a:endParaRPr lang="en-US" dirty="0"/>
          </a:p>
        </p:txBody>
      </p:sp>
      <p:sp>
        <p:nvSpPr>
          <p:cNvPr id="4" name="Title 3"/>
          <p:cNvSpPr>
            <a:spLocks noGrp="1"/>
          </p:cNvSpPr>
          <p:nvPr>
            <p:ph type="title"/>
          </p:nvPr>
        </p:nvSpPr>
        <p:spPr>
          <a:xfrm>
            <a:off x="767857" y="2647728"/>
            <a:ext cx="3247552" cy="1722419"/>
          </a:xfrm>
        </p:spPr>
        <p:txBody>
          <a:bodyPr/>
          <a:lstStyle/>
          <a:p>
            <a:r>
              <a:rPr lang="en-CA" dirty="0"/>
              <a:t>Dataset </a:t>
            </a:r>
            <a:r>
              <a:rPr lang="en-US" dirty="0"/>
              <a:t>Assessment</a:t>
            </a:r>
            <a:endParaRPr lang="en-CA" dirty="0"/>
          </a:p>
        </p:txBody>
      </p:sp>
      <p:pic>
        <p:nvPicPr>
          <p:cNvPr id="3" name="Graphic 2" descr="Blueprint with solid fill">
            <a:extLst>
              <a:ext uri="{FF2B5EF4-FFF2-40B4-BE49-F238E27FC236}">
                <a16:creationId xmlns:a16="http://schemas.microsoft.com/office/drawing/2014/main" xmlns="" id="{21CD9547-D7A1-44C5-940A-BADC264C7DF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20503" y="1979512"/>
            <a:ext cx="914400" cy="914400"/>
          </a:xfrm>
          <a:prstGeom prst="rect">
            <a:avLst/>
          </a:prstGeom>
        </p:spPr>
      </p:pic>
    </p:spTree>
    <p:extLst>
      <p:ext uri="{BB962C8B-B14F-4D97-AF65-F5344CB8AC3E}">
        <p14:creationId xmlns:p14="http://schemas.microsoft.com/office/powerpoint/2010/main" val="165628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0" indent="0" algn="just">
              <a:buNone/>
            </a:pPr>
            <a:r>
              <a:rPr lang="en-CA" sz="1800" b="1" dirty="0">
                <a:effectLst/>
                <a:latin typeface="Calibri" panose="020F0502020204030204" pitchFamily="34" charset="0"/>
                <a:ea typeface="Calibri" panose="020F0502020204030204" pitchFamily="34" charset="0"/>
                <a:cs typeface="Times New Roman" panose="02020603050405020304" pitchFamily="18" charset="0"/>
              </a:rPr>
              <a:t>→ Business Problem Identification → Proposed Solution → Data Extraction → Data Transformation → Load Data → Data Preprocessing and Cleaning → Data Wrangling → Data Visualization → Feature Engineering → Modeling → Model Evaluation → Model Tuning → A/B Testing → Data Reporting</a:t>
            </a:r>
            <a:endParaRPr lang="en-US" dirty="0"/>
          </a:p>
        </p:txBody>
      </p:sp>
      <p:sp>
        <p:nvSpPr>
          <p:cNvPr id="4" name="Title 3"/>
          <p:cNvSpPr>
            <a:spLocks noGrp="1"/>
          </p:cNvSpPr>
          <p:nvPr>
            <p:ph type="title"/>
          </p:nvPr>
        </p:nvSpPr>
        <p:spPr/>
        <p:txBody>
          <a:bodyPr/>
          <a:lstStyle/>
          <a:p>
            <a:pPr lvl="0"/>
            <a:r>
              <a:rPr lang="en-CA" dirty="0"/>
              <a:t>Project Pipeline</a:t>
            </a:r>
          </a:p>
        </p:txBody>
      </p:sp>
      <p:pic>
        <p:nvPicPr>
          <p:cNvPr id="3" name="Graphic 2" descr="Workflow with solid fill">
            <a:extLst>
              <a:ext uri="{FF2B5EF4-FFF2-40B4-BE49-F238E27FC236}">
                <a16:creationId xmlns:a16="http://schemas.microsoft.com/office/drawing/2014/main" xmlns="" id="{A376D08A-CC2E-4ED2-9279-C9F0CDA6D6D2}"/>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p:blipFill>
        <p:spPr>
          <a:xfrm>
            <a:off x="672572" y="2190528"/>
            <a:ext cx="914400" cy="914400"/>
          </a:xfrm>
          <a:prstGeom prst="rect">
            <a:avLst/>
          </a:prstGeom>
        </p:spPr>
      </p:pic>
    </p:spTree>
    <p:extLst>
      <p:ext uri="{BB962C8B-B14F-4D97-AF65-F5344CB8AC3E}">
        <p14:creationId xmlns:p14="http://schemas.microsoft.com/office/powerpoint/2010/main" val="192091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xmlns="" id="{43132C6D-1CC1-42F5-9159-8666A81BF08D}"/>
              </a:ext>
            </a:extLst>
          </p:cNvPr>
          <p:cNvPicPr>
            <a:picLocks noGrp="1" noChangeAspect="1"/>
          </p:cNvPicPr>
          <p:nvPr>
            <p:ph idx="1"/>
          </p:nvPr>
        </p:nvPicPr>
        <p:blipFill>
          <a:blip r:embed="rId3"/>
          <a:stretch>
            <a:fillRect/>
          </a:stretch>
        </p:blipFill>
        <p:spPr>
          <a:xfrm>
            <a:off x="4138652" y="717876"/>
            <a:ext cx="8053348" cy="5593144"/>
          </a:xfrm>
        </p:spPr>
      </p:pic>
      <p:sp>
        <p:nvSpPr>
          <p:cNvPr id="4" name="Title 3"/>
          <p:cNvSpPr>
            <a:spLocks noGrp="1"/>
          </p:cNvSpPr>
          <p:nvPr>
            <p:ph type="title"/>
          </p:nvPr>
        </p:nvSpPr>
        <p:spPr>
          <a:xfrm>
            <a:off x="767857" y="2647728"/>
            <a:ext cx="3247552" cy="1722419"/>
          </a:xfrm>
        </p:spPr>
        <p:txBody>
          <a:bodyPr/>
          <a:lstStyle/>
          <a:p>
            <a:r>
              <a:rPr lang="en-US" dirty="0"/>
              <a:t>Data Cleaning </a:t>
            </a:r>
            <a:endParaRPr lang="en-CA" dirty="0"/>
          </a:p>
        </p:txBody>
      </p:sp>
      <p:grpSp>
        <p:nvGrpSpPr>
          <p:cNvPr id="14" name="Group 89" descr="checklist with pencil icon">
            <a:extLst>
              <a:ext uri="{FF2B5EF4-FFF2-40B4-BE49-F238E27FC236}">
                <a16:creationId xmlns:a16="http://schemas.microsoft.com/office/drawing/2014/main" xmlns="" id="{2F53898E-D014-45B6-B917-2AB92E95918F}"/>
              </a:ext>
            </a:extLst>
          </p:cNvPr>
          <p:cNvGrpSpPr>
            <a:grpSpLocks noChangeAspect="1"/>
          </p:cNvGrpSpPr>
          <p:nvPr/>
        </p:nvGrpSpPr>
        <p:grpSpPr bwMode="auto">
          <a:xfrm>
            <a:off x="891100" y="2462936"/>
            <a:ext cx="589100" cy="589100"/>
            <a:chOff x="6539" y="440"/>
            <a:chExt cx="426" cy="426"/>
          </a:xfrm>
          <a:solidFill>
            <a:schemeClr val="accent1"/>
          </a:solidFill>
        </p:grpSpPr>
        <p:sp>
          <p:nvSpPr>
            <p:cNvPr id="15" name="Freeform 90">
              <a:extLst>
                <a:ext uri="{FF2B5EF4-FFF2-40B4-BE49-F238E27FC236}">
                  <a16:creationId xmlns:a16="http://schemas.microsoft.com/office/drawing/2014/main" xmlns="" id="{1579E9A4-E0F7-4841-9BE9-CDD1C68FF859}"/>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1">
              <a:extLst>
                <a:ext uri="{FF2B5EF4-FFF2-40B4-BE49-F238E27FC236}">
                  <a16:creationId xmlns:a16="http://schemas.microsoft.com/office/drawing/2014/main" xmlns="" id="{96B4F5EF-26C8-4E68-B97C-BA0FA32C3719}"/>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2">
              <a:extLst>
                <a:ext uri="{FF2B5EF4-FFF2-40B4-BE49-F238E27FC236}">
                  <a16:creationId xmlns:a16="http://schemas.microsoft.com/office/drawing/2014/main" xmlns="" id="{710DAB4D-134A-42BB-8ED4-9560E55A8FE5}"/>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3">
              <a:extLst>
                <a:ext uri="{FF2B5EF4-FFF2-40B4-BE49-F238E27FC236}">
                  <a16:creationId xmlns:a16="http://schemas.microsoft.com/office/drawing/2014/main" xmlns="" id="{343281DA-0E9D-49A7-B75B-121FA23DDBE9}"/>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4">
              <a:extLst>
                <a:ext uri="{FF2B5EF4-FFF2-40B4-BE49-F238E27FC236}">
                  <a16:creationId xmlns:a16="http://schemas.microsoft.com/office/drawing/2014/main" xmlns="" id="{420ABDAD-E932-462C-9ECB-DEE9D8F05E84}"/>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5">
              <a:extLst>
                <a:ext uri="{FF2B5EF4-FFF2-40B4-BE49-F238E27FC236}">
                  <a16:creationId xmlns:a16="http://schemas.microsoft.com/office/drawing/2014/main" xmlns="" id="{DE094350-5262-402D-9460-1620CA879B31}"/>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6">
              <a:extLst>
                <a:ext uri="{FF2B5EF4-FFF2-40B4-BE49-F238E27FC236}">
                  <a16:creationId xmlns:a16="http://schemas.microsoft.com/office/drawing/2014/main" xmlns="" id="{276CB7A1-4518-4347-BF9C-2C08902EB7C6}"/>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7">
              <a:extLst>
                <a:ext uri="{FF2B5EF4-FFF2-40B4-BE49-F238E27FC236}">
                  <a16:creationId xmlns:a16="http://schemas.microsoft.com/office/drawing/2014/main" xmlns="" id="{3CA1F570-2C70-4940-BD67-2FF1D32B7889}"/>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8">
              <a:extLst>
                <a:ext uri="{FF2B5EF4-FFF2-40B4-BE49-F238E27FC236}">
                  <a16:creationId xmlns:a16="http://schemas.microsoft.com/office/drawing/2014/main" xmlns="" id="{3529E463-76BB-48C0-A246-820C192EAE4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40787332"/>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A6C788-C4FC-4FDC-8A35-3D0FEBD2EC4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43F881-A283-4804-BC69-C2CA14CA78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1375</TotalTime>
  <Words>1177</Words>
  <Application>Microsoft Office PowerPoint</Application>
  <PresentationFormat>Widescreen</PresentationFormat>
  <Paragraphs>211</Paragraphs>
  <Slides>50</Slides>
  <Notes>19</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9" baseType="lpstr">
      <vt:lpstr>Arial</vt:lpstr>
      <vt:lpstr>Calibri</vt:lpstr>
      <vt:lpstr>Calibri Light</vt:lpstr>
      <vt:lpstr>Gill Sans MT</vt:lpstr>
      <vt:lpstr>Symbol</vt:lpstr>
      <vt:lpstr>Times New Roman</vt:lpstr>
      <vt:lpstr>Wingdings 2</vt:lpstr>
      <vt:lpstr>DividendVTI</vt:lpstr>
      <vt:lpstr>Worksheet</vt:lpstr>
      <vt:lpstr>Optimizing The Business Processes of Retail and E-Commerce Platforms with Data Analytics and Machine Learning</vt:lpstr>
      <vt:lpstr>Agenda</vt:lpstr>
      <vt:lpstr>Business Problem</vt:lpstr>
      <vt:lpstr>Analytical Goals</vt:lpstr>
      <vt:lpstr>Ethical Principles</vt:lpstr>
      <vt:lpstr>Dataset and It’s Source</vt:lpstr>
      <vt:lpstr>Dataset Assessment</vt:lpstr>
      <vt:lpstr>Project Pipeline</vt:lpstr>
      <vt:lpstr>Data Cleaning </vt:lpstr>
      <vt:lpstr>Data Cleaning </vt:lpstr>
      <vt:lpstr>Market basket analysis</vt:lpstr>
      <vt:lpstr>Market basket analysis for Overall data</vt:lpstr>
      <vt:lpstr>Market basket analysis for Furniture</vt:lpstr>
      <vt:lpstr>Market basket analysis for Office Supply</vt:lpstr>
      <vt:lpstr>Market basket analysis for Parts</vt:lpstr>
      <vt:lpstr>Market basket analysis for Technology</vt:lpstr>
      <vt:lpstr>Market basket analysis for Retail Channel</vt:lpstr>
      <vt:lpstr>Market basket analysis for  E-commerce Channel</vt:lpstr>
      <vt:lpstr>Customer segmentation</vt:lpstr>
      <vt:lpstr>RFM Analysis Results</vt:lpstr>
      <vt:lpstr>RFM Analysis Results</vt:lpstr>
      <vt:lpstr>Handling outliers</vt:lpstr>
      <vt:lpstr>Finding best number of clusters by elbow method</vt:lpstr>
      <vt:lpstr>Visualizing clusters by k-means clustering (k = 3)</vt:lpstr>
      <vt:lpstr>Visualizing clusters by k-means clustering (k = 4)</vt:lpstr>
      <vt:lpstr>Finding best number of clusters by dendrogram</vt:lpstr>
      <vt:lpstr>Visualizing clusters by hierarchical clustering (k = 2)</vt:lpstr>
      <vt:lpstr>Evaluating clusters by Silhouette score </vt:lpstr>
      <vt:lpstr>PowerPoint Presentation</vt:lpstr>
      <vt:lpstr>Handing outliers</vt:lpstr>
      <vt:lpstr>Moving average</vt:lpstr>
      <vt:lpstr>Simple exponential smoothing</vt:lpstr>
      <vt:lpstr>Double exponential smoothing</vt:lpstr>
      <vt:lpstr>Triple exponential smoothing</vt:lpstr>
      <vt:lpstr>Comparing results of moving average and exponential smoothing models</vt:lpstr>
      <vt:lpstr>Sarima</vt:lpstr>
      <vt:lpstr>SARIMA Results Diagnostic</vt:lpstr>
      <vt:lpstr>SARIMA Forecasting results of existing data</vt:lpstr>
      <vt:lpstr>SARIMA Forecasting results of future data (12 steps)</vt:lpstr>
      <vt:lpstr>Facebook prophet rESULTS</vt:lpstr>
      <vt:lpstr>Facebook prophet rESULTS</vt:lpstr>
      <vt:lpstr>Tableau visualization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The Business Processes of Retail and E-Commerce Platforms with Data Analytics and Machine Learning</dc:title>
  <dc:creator>Kushal Patel</dc:creator>
  <cp:lastModifiedBy>viraj modi</cp:lastModifiedBy>
  <cp:revision>100</cp:revision>
  <dcterms:created xsi:type="dcterms:W3CDTF">2021-02-25T00:48:29Z</dcterms:created>
  <dcterms:modified xsi:type="dcterms:W3CDTF">2021-09-25T21:28:09Z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